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31"/>
  </p:notesMasterIdLst>
  <p:sldIdLst>
    <p:sldId id="256" r:id="rId2"/>
    <p:sldId id="289" r:id="rId3"/>
    <p:sldId id="271" r:id="rId4"/>
    <p:sldId id="283" r:id="rId5"/>
    <p:sldId id="291" r:id="rId6"/>
    <p:sldId id="292" r:id="rId7"/>
    <p:sldId id="290" r:id="rId8"/>
    <p:sldId id="293" r:id="rId9"/>
    <p:sldId id="294" r:id="rId10"/>
    <p:sldId id="295" r:id="rId11"/>
    <p:sldId id="296" r:id="rId12"/>
    <p:sldId id="297" r:id="rId13"/>
    <p:sldId id="299" r:id="rId14"/>
    <p:sldId id="298" r:id="rId15"/>
    <p:sldId id="300" r:id="rId16"/>
    <p:sldId id="301" r:id="rId17"/>
    <p:sldId id="303" r:id="rId18"/>
    <p:sldId id="286" r:id="rId19"/>
    <p:sldId id="304" r:id="rId20"/>
    <p:sldId id="273" r:id="rId21"/>
    <p:sldId id="302" r:id="rId22"/>
    <p:sldId id="305" r:id="rId23"/>
    <p:sldId id="306" r:id="rId24"/>
    <p:sldId id="307" r:id="rId25"/>
    <p:sldId id="308" r:id="rId26"/>
    <p:sldId id="310" r:id="rId27"/>
    <p:sldId id="309" r:id="rId28"/>
    <p:sldId id="263" r:id="rId29"/>
    <p:sldId id="26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B5BEC6-8A37-4FA7-BBBF-25B668D090D5}" v="211" dt="2025-10-20T22:43:50.6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etta Oghenevurie" userId="731640cde29f7d75" providerId="LiveId" clId="{B4A0A1FE-B114-4328-8CB9-94A2D53D80D4}"/>
    <pc:docChg chg="undo custSel addSld delSld modSld sldOrd">
      <pc:chgData name="Lauretta Oghenevurie" userId="731640cde29f7d75" providerId="LiveId" clId="{B4A0A1FE-B114-4328-8CB9-94A2D53D80D4}" dt="2025-10-20T22:43:50.616" v="5706"/>
      <pc:docMkLst>
        <pc:docMk/>
      </pc:docMkLst>
      <pc:sldChg chg="addSp delSp modSp mod setClrOvrMap">
        <pc:chgData name="Lauretta Oghenevurie" userId="731640cde29f7d75" providerId="LiveId" clId="{B4A0A1FE-B114-4328-8CB9-94A2D53D80D4}" dt="2025-10-13T17:25:45.732" v="3141" actId="26606"/>
        <pc:sldMkLst>
          <pc:docMk/>
          <pc:sldMk cId="2601356931" sldId="256"/>
        </pc:sldMkLst>
        <pc:spChg chg="mod">
          <ac:chgData name="Lauretta Oghenevurie" userId="731640cde29f7d75" providerId="LiveId" clId="{B4A0A1FE-B114-4328-8CB9-94A2D53D80D4}" dt="2025-10-13T17:25:45.732" v="3141" actId="26606"/>
          <ac:spMkLst>
            <pc:docMk/>
            <pc:sldMk cId="2601356931" sldId="256"/>
            <ac:spMk id="2" creationId="{0D23306C-AF86-9B2D-5A46-717247809409}"/>
          </ac:spMkLst>
        </pc:spChg>
        <pc:spChg chg="mod">
          <ac:chgData name="Lauretta Oghenevurie" userId="731640cde29f7d75" providerId="LiveId" clId="{B4A0A1FE-B114-4328-8CB9-94A2D53D80D4}" dt="2025-10-13T17:25:45.732" v="3141" actId="26606"/>
          <ac:spMkLst>
            <pc:docMk/>
            <pc:sldMk cId="2601356931" sldId="256"/>
            <ac:spMk id="3" creationId="{162E5842-6207-E65F-3EE6-EBC713080EF0}"/>
          </ac:spMkLst>
        </pc:spChg>
        <pc:spChg chg="add">
          <ac:chgData name="Lauretta Oghenevurie" userId="731640cde29f7d75" providerId="LiveId" clId="{B4A0A1FE-B114-4328-8CB9-94A2D53D80D4}" dt="2025-10-13T17:25:45.732" v="3141" actId="26606"/>
          <ac:spMkLst>
            <pc:docMk/>
            <pc:sldMk cId="2601356931" sldId="256"/>
            <ac:spMk id="27" creationId="{D1BA7680-B1FB-4B6B-2155-45DD5D6C4CF8}"/>
          </ac:spMkLst>
        </pc:spChg>
        <pc:spChg chg="add">
          <ac:chgData name="Lauretta Oghenevurie" userId="731640cde29f7d75" providerId="LiveId" clId="{B4A0A1FE-B114-4328-8CB9-94A2D53D80D4}" dt="2025-10-13T17:25:45.732" v="3141" actId="26606"/>
          <ac:spMkLst>
            <pc:docMk/>
            <pc:sldMk cId="2601356931" sldId="256"/>
            <ac:spMk id="29" creationId="{A9CCD9CD-49AE-3D3E-923B-81ECD3FBF75F}"/>
          </ac:spMkLst>
        </pc:spChg>
        <pc:picChg chg="mod ord">
          <ac:chgData name="Lauretta Oghenevurie" userId="731640cde29f7d75" providerId="LiveId" clId="{B4A0A1FE-B114-4328-8CB9-94A2D53D80D4}" dt="2025-10-13T17:25:45.732" v="3141" actId="26606"/>
          <ac:picMkLst>
            <pc:docMk/>
            <pc:sldMk cId="2601356931" sldId="256"/>
            <ac:picMk id="14" creationId="{D6306FBE-5B16-FED2-864C-9D7D473394AA}"/>
          </ac:picMkLst>
        </pc:picChg>
      </pc:sldChg>
      <pc:sldChg chg="del ord">
        <pc:chgData name="Lauretta Oghenevurie" userId="731640cde29f7d75" providerId="LiveId" clId="{B4A0A1FE-B114-4328-8CB9-94A2D53D80D4}" dt="2025-10-13T17:09:56.012" v="2958" actId="47"/>
        <pc:sldMkLst>
          <pc:docMk/>
          <pc:sldMk cId="527393698" sldId="257"/>
        </pc:sldMkLst>
      </pc:sldChg>
      <pc:sldChg chg="del ord">
        <pc:chgData name="Lauretta Oghenevurie" userId="731640cde29f7d75" providerId="LiveId" clId="{B4A0A1FE-B114-4328-8CB9-94A2D53D80D4}" dt="2025-10-13T17:08:36.660" v="2868" actId="47"/>
        <pc:sldMkLst>
          <pc:docMk/>
          <pc:sldMk cId="3291740061" sldId="259"/>
        </pc:sldMkLst>
      </pc:sldChg>
      <pc:sldChg chg="del">
        <pc:chgData name="Lauretta Oghenevurie" userId="731640cde29f7d75" providerId="LiveId" clId="{B4A0A1FE-B114-4328-8CB9-94A2D53D80D4}" dt="2025-10-09T23:15:04.047" v="499" actId="47"/>
        <pc:sldMkLst>
          <pc:docMk/>
          <pc:sldMk cId="169144513" sldId="260"/>
        </pc:sldMkLst>
      </pc:sldChg>
      <pc:sldChg chg="del">
        <pc:chgData name="Lauretta Oghenevurie" userId="731640cde29f7d75" providerId="LiveId" clId="{B4A0A1FE-B114-4328-8CB9-94A2D53D80D4}" dt="2025-10-09T23:15:00.411" v="498" actId="47"/>
        <pc:sldMkLst>
          <pc:docMk/>
          <pc:sldMk cId="1077235542" sldId="261"/>
        </pc:sldMkLst>
      </pc:sldChg>
      <pc:sldChg chg="del">
        <pc:chgData name="Lauretta Oghenevurie" userId="731640cde29f7d75" providerId="LiveId" clId="{B4A0A1FE-B114-4328-8CB9-94A2D53D80D4}" dt="2025-10-13T21:49:19.630" v="4635" actId="47"/>
        <pc:sldMkLst>
          <pc:docMk/>
          <pc:sldMk cId="3847840806" sldId="262"/>
        </pc:sldMkLst>
      </pc:sldChg>
      <pc:sldChg chg="addSp delSp modSp mod setBg">
        <pc:chgData name="Lauretta Oghenevurie" userId="731640cde29f7d75" providerId="LiveId" clId="{B4A0A1FE-B114-4328-8CB9-94A2D53D80D4}" dt="2025-10-20T22:43:50.616" v="5706"/>
        <pc:sldMkLst>
          <pc:docMk/>
          <pc:sldMk cId="2179920617" sldId="263"/>
        </pc:sldMkLst>
        <pc:spChg chg="mod">
          <ac:chgData name="Lauretta Oghenevurie" userId="731640cde29f7d75" providerId="LiveId" clId="{B4A0A1FE-B114-4328-8CB9-94A2D53D80D4}" dt="2025-10-20T21:04:52.832" v="4709" actId="1076"/>
          <ac:spMkLst>
            <pc:docMk/>
            <pc:sldMk cId="2179920617" sldId="263"/>
            <ac:spMk id="2" creationId="{76340658-1935-DF6B-451F-2A4A3A571ABC}"/>
          </ac:spMkLst>
        </pc:spChg>
        <pc:spChg chg="del">
          <ac:chgData name="Lauretta Oghenevurie" userId="731640cde29f7d75" providerId="LiveId" clId="{B4A0A1FE-B114-4328-8CB9-94A2D53D80D4}" dt="2025-10-20T21:01:56.596" v="4686" actId="931"/>
          <ac:spMkLst>
            <pc:docMk/>
            <pc:sldMk cId="2179920617" sldId="263"/>
            <ac:spMk id="3" creationId="{4C2C7452-B699-C7DE-5D60-EF7E4E81B4AC}"/>
          </ac:spMkLst>
        </pc:spChg>
        <pc:spChg chg="add del mod">
          <ac:chgData name="Lauretta Oghenevurie" userId="731640cde29f7d75" providerId="LiveId" clId="{B4A0A1FE-B114-4328-8CB9-94A2D53D80D4}" dt="2025-10-20T21:04:24.774" v="4700" actId="931"/>
          <ac:spMkLst>
            <pc:docMk/>
            <pc:sldMk cId="2179920617" sldId="263"/>
            <ac:spMk id="11" creationId="{F50695C4-A734-936D-9BD8-CF52F1465555}"/>
          </ac:spMkLst>
        </pc:spChg>
        <pc:spChg chg="add del">
          <ac:chgData name="Lauretta Oghenevurie" userId="731640cde29f7d75" providerId="LiveId" clId="{B4A0A1FE-B114-4328-8CB9-94A2D53D80D4}" dt="2025-10-20T21:04:29.535" v="4703" actId="26606"/>
          <ac:spMkLst>
            <pc:docMk/>
            <pc:sldMk cId="2179920617" sldId="263"/>
            <ac:spMk id="14" creationId="{9B61FEBE-B024-E867-ADF8-B65D117A2EEE}"/>
          </ac:spMkLst>
        </pc:spChg>
        <pc:spChg chg="add mod">
          <ac:chgData name="Lauretta Oghenevurie" userId="731640cde29f7d75" providerId="LiveId" clId="{B4A0A1FE-B114-4328-8CB9-94A2D53D80D4}" dt="2025-10-20T22:43:50.616" v="5706"/>
          <ac:spMkLst>
            <pc:docMk/>
            <pc:sldMk cId="2179920617" sldId="263"/>
            <ac:spMk id="18" creationId="{AA518FC1-95AD-2B68-24E7-2CA4EF64264D}"/>
          </ac:spMkLst>
        </pc:spChg>
        <pc:spChg chg="add">
          <ac:chgData name="Lauretta Oghenevurie" userId="731640cde29f7d75" providerId="LiveId" clId="{B4A0A1FE-B114-4328-8CB9-94A2D53D80D4}" dt="2025-10-20T21:04:29.535" v="4703" actId="26606"/>
          <ac:spMkLst>
            <pc:docMk/>
            <pc:sldMk cId="2179920617" sldId="263"/>
            <ac:spMk id="21" creationId="{B48C9DD2-989F-8CA3-3946-7AA643BD07F8}"/>
          </ac:spMkLst>
        </pc:spChg>
        <pc:picChg chg="add mod ord">
          <ac:chgData name="Lauretta Oghenevurie" userId="731640cde29f7d75" providerId="LiveId" clId="{B4A0A1FE-B114-4328-8CB9-94A2D53D80D4}" dt="2025-10-20T21:04:29.535" v="4703" actId="26606"/>
          <ac:picMkLst>
            <pc:docMk/>
            <pc:sldMk cId="2179920617" sldId="263"/>
            <ac:picMk id="5" creationId="{76D087FA-1017-0AFB-0B59-B8645A8E4DB7}"/>
          </ac:picMkLst>
        </pc:picChg>
        <pc:picChg chg="add mod">
          <ac:chgData name="Lauretta Oghenevurie" userId="731640cde29f7d75" providerId="LiveId" clId="{B4A0A1FE-B114-4328-8CB9-94A2D53D80D4}" dt="2025-10-20T21:04:29.535" v="4703" actId="26606"/>
          <ac:picMkLst>
            <pc:docMk/>
            <pc:sldMk cId="2179920617" sldId="263"/>
            <ac:picMk id="7" creationId="{106EF7B5-6B4E-E6EB-6DFD-6735CB966A40}"/>
          </ac:picMkLst>
        </pc:picChg>
        <pc:picChg chg="add mod">
          <ac:chgData name="Lauretta Oghenevurie" userId="731640cde29f7d75" providerId="LiveId" clId="{B4A0A1FE-B114-4328-8CB9-94A2D53D80D4}" dt="2025-10-20T21:04:34.145" v="4705" actId="962"/>
          <ac:picMkLst>
            <pc:docMk/>
            <pc:sldMk cId="2179920617" sldId="263"/>
            <ac:picMk id="9" creationId="{88701968-7EED-447D-06DC-B6B1E1F58B49}"/>
          </ac:picMkLst>
        </pc:picChg>
      </pc:sldChg>
      <pc:sldChg chg="del">
        <pc:chgData name="Lauretta Oghenevurie" userId="731640cde29f7d75" providerId="LiveId" clId="{B4A0A1FE-B114-4328-8CB9-94A2D53D80D4}" dt="2025-10-09T23:15:10.577" v="500" actId="47"/>
        <pc:sldMkLst>
          <pc:docMk/>
          <pc:sldMk cId="3061014306" sldId="265"/>
        </pc:sldMkLst>
      </pc:sldChg>
      <pc:sldChg chg="del">
        <pc:chgData name="Lauretta Oghenevurie" userId="731640cde29f7d75" providerId="LiveId" clId="{B4A0A1FE-B114-4328-8CB9-94A2D53D80D4}" dt="2025-10-09T23:15:14.104" v="501" actId="47"/>
        <pc:sldMkLst>
          <pc:docMk/>
          <pc:sldMk cId="4036837258" sldId="266"/>
        </pc:sldMkLst>
      </pc:sldChg>
      <pc:sldChg chg="addSp modSp mod">
        <pc:chgData name="Lauretta Oghenevurie" userId="731640cde29f7d75" providerId="LiveId" clId="{B4A0A1FE-B114-4328-8CB9-94A2D53D80D4}" dt="2025-10-13T21:39:50.574" v="4522" actId="14100"/>
        <pc:sldMkLst>
          <pc:docMk/>
          <pc:sldMk cId="1935904442" sldId="267"/>
        </pc:sldMkLst>
        <pc:spChg chg="mod">
          <ac:chgData name="Lauretta Oghenevurie" userId="731640cde29f7d75" providerId="LiveId" clId="{B4A0A1FE-B114-4328-8CB9-94A2D53D80D4}" dt="2025-10-13T21:38:53.221" v="4515" actId="1076"/>
          <ac:spMkLst>
            <pc:docMk/>
            <pc:sldMk cId="1935904442" sldId="267"/>
            <ac:spMk id="2" creationId="{A9E56F67-4D47-E9FF-B122-9AD05F4449F0}"/>
          </ac:spMkLst>
        </pc:spChg>
        <pc:spChg chg="mod">
          <ac:chgData name="Lauretta Oghenevurie" userId="731640cde29f7d75" providerId="LiveId" clId="{B4A0A1FE-B114-4328-8CB9-94A2D53D80D4}" dt="2025-10-13T21:39:50.574" v="4522" actId="14100"/>
          <ac:spMkLst>
            <pc:docMk/>
            <pc:sldMk cId="1935904442" sldId="267"/>
            <ac:spMk id="3" creationId="{1B4FEDFF-B977-E137-3C8F-0662C8513B8B}"/>
          </ac:spMkLst>
        </pc:spChg>
        <pc:spChg chg="add mod">
          <ac:chgData name="Lauretta Oghenevurie" userId="731640cde29f7d75" providerId="LiveId" clId="{B4A0A1FE-B114-4328-8CB9-94A2D53D80D4}" dt="2025-10-13T21:37:46.117" v="4491" actId="20578"/>
          <ac:spMkLst>
            <pc:docMk/>
            <pc:sldMk cId="1935904442" sldId="267"/>
            <ac:spMk id="5" creationId="{0B867BEF-103E-D644-FDE5-E7E026153872}"/>
          </ac:spMkLst>
        </pc:spChg>
      </pc:sldChg>
      <pc:sldChg chg="del">
        <pc:chgData name="Lauretta Oghenevurie" userId="731640cde29f7d75" providerId="LiveId" clId="{B4A0A1FE-B114-4328-8CB9-94A2D53D80D4}" dt="2025-10-13T19:10:30.359" v="3615" actId="47"/>
        <pc:sldMkLst>
          <pc:docMk/>
          <pc:sldMk cId="19972413" sldId="268"/>
        </pc:sldMkLst>
      </pc:sldChg>
      <pc:sldChg chg="addSp delSp modSp del mod ord">
        <pc:chgData name="Lauretta Oghenevurie" userId="731640cde29f7d75" providerId="LiveId" clId="{B4A0A1FE-B114-4328-8CB9-94A2D53D80D4}" dt="2025-10-13T19:18:58.151" v="3616" actId="47"/>
        <pc:sldMkLst>
          <pc:docMk/>
          <pc:sldMk cId="2115027700" sldId="270"/>
        </pc:sldMkLst>
      </pc:sldChg>
      <pc:sldChg chg="addSp delSp modSp mod ord setBg">
        <pc:chgData name="Lauretta Oghenevurie" userId="731640cde29f7d75" providerId="LiveId" clId="{B4A0A1FE-B114-4328-8CB9-94A2D53D80D4}" dt="2025-10-14T13:40:41.465" v="4660" actId="14100"/>
        <pc:sldMkLst>
          <pc:docMk/>
          <pc:sldMk cId="3382773157" sldId="271"/>
        </pc:sldMkLst>
        <pc:spChg chg="mod">
          <ac:chgData name="Lauretta Oghenevurie" userId="731640cde29f7d75" providerId="LiveId" clId="{B4A0A1FE-B114-4328-8CB9-94A2D53D80D4}" dt="2025-10-13T22:11:23.181" v="4649" actId="255"/>
          <ac:spMkLst>
            <pc:docMk/>
            <pc:sldMk cId="3382773157" sldId="271"/>
            <ac:spMk id="2" creationId="{6D908C22-98DA-B0B6-FED7-FD9A11C6E624}"/>
          </ac:spMkLst>
        </pc:spChg>
        <pc:spChg chg="mod">
          <ac:chgData name="Lauretta Oghenevurie" userId="731640cde29f7d75" providerId="LiveId" clId="{B4A0A1FE-B114-4328-8CB9-94A2D53D80D4}" dt="2025-10-13T12:43:07.191" v="1037" actId="20577"/>
          <ac:spMkLst>
            <pc:docMk/>
            <pc:sldMk cId="3382773157" sldId="271"/>
            <ac:spMk id="4" creationId="{5C2249FE-D396-A05D-F1D3-16CAC4770D71}"/>
          </ac:spMkLst>
        </pc:spChg>
        <pc:spChg chg="add mod">
          <ac:chgData name="Lauretta Oghenevurie" userId="731640cde29f7d75" providerId="LiveId" clId="{B4A0A1FE-B114-4328-8CB9-94A2D53D80D4}" dt="2025-10-13T22:11:32.796" v="4650" actId="255"/>
          <ac:spMkLst>
            <pc:docMk/>
            <pc:sldMk cId="3382773157" sldId="271"/>
            <ac:spMk id="7" creationId="{D60FD93B-A1D1-6A71-A000-7124F05A99F9}"/>
          </ac:spMkLst>
        </pc:spChg>
        <pc:spChg chg="add">
          <ac:chgData name="Lauretta Oghenevurie" userId="731640cde29f7d75" providerId="LiveId" clId="{B4A0A1FE-B114-4328-8CB9-94A2D53D80D4}" dt="2025-10-10T13:45:28.176" v="802" actId="26606"/>
          <ac:spMkLst>
            <pc:docMk/>
            <pc:sldMk cId="3382773157" sldId="271"/>
            <ac:spMk id="13" creationId="{BA2AFC67-0973-EC0D-F14E-710D701B20BD}"/>
          </ac:spMkLst>
        </pc:spChg>
        <pc:picChg chg="add mod ord">
          <ac:chgData name="Lauretta Oghenevurie" userId="731640cde29f7d75" providerId="LiveId" clId="{B4A0A1FE-B114-4328-8CB9-94A2D53D80D4}" dt="2025-10-14T13:40:41.465" v="4660" actId="14100"/>
          <ac:picMkLst>
            <pc:docMk/>
            <pc:sldMk cId="3382773157" sldId="271"/>
            <ac:picMk id="6" creationId="{5E1FD87E-B997-DC16-A7E0-307A7B16D834}"/>
          </ac:picMkLst>
        </pc:picChg>
      </pc:sldChg>
      <pc:sldChg chg="del ord">
        <pc:chgData name="Lauretta Oghenevurie" userId="731640cde29f7d75" providerId="LiveId" clId="{B4A0A1FE-B114-4328-8CB9-94A2D53D80D4}" dt="2025-10-13T19:25:27.227" v="3750" actId="47"/>
        <pc:sldMkLst>
          <pc:docMk/>
          <pc:sldMk cId="1799693255" sldId="272"/>
        </pc:sldMkLst>
      </pc:sldChg>
      <pc:sldChg chg="addSp delSp modSp mod ord">
        <pc:chgData name="Lauretta Oghenevurie" userId="731640cde29f7d75" providerId="LiveId" clId="{B4A0A1FE-B114-4328-8CB9-94A2D53D80D4}" dt="2025-10-20T21:38:48.198" v="5093" actId="1076"/>
        <pc:sldMkLst>
          <pc:docMk/>
          <pc:sldMk cId="808202799" sldId="273"/>
        </pc:sldMkLst>
        <pc:spChg chg="mod">
          <ac:chgData name="Lauretta Oghenevurie" userId="731640cde29f7d75" providerId="LiveId" clId="{B4A0A1FE-B114-4328-8CB9-94A2D53D80D4}" dt="2025-10-13T20:05:53.618" v="4065" actId="14100"/>
          <ac:spMkLst>
            <pc:docMk/>
            <pc:sldMk cId="808202799" sldId="273"/>
            <ac:spMk id="2" creationId="{0DB1AA9C-AD89-944E-76CE-730E6869C0B6}"/>
          </ac:spMkLst>
        </pc:spChg>
        <pc:spChg chg="mod">
          <ac:chgData name="Lauretta Oghenevurie" userId="731640cde29f7d75" providerId="LiveId" clId="{B4A0A1FE-B114-4328-8CB9-94A2D53D80D4}" dt="2025-10-20T21:38:48.198" v="5093" actId="1076"/>
          <ac:spMkLst>
            <pc:docMk/>
            <pc:sldMk cId="808202799" sldId="273"/>
            <ac:spMk id="4" creationId="{6416EAAB-4A57-B9B9-93B6-AE4706AEC518}"/>
          </ac:spMkLst>
        </pc:spChg>
        <pc:spChg chg="add del mod">
          <ac:chgData name="Lauretta Oghenevurie" userId="731640cde29f7d75" providerId="LiveId" clId="{B4A0A1FE-B114-4328-8CB9-94A2D53D80D4}" dt="2025-10-20T21:28:53.987" v="4936" actId="478"/>
          <ac:spMkLst>
            <pc:docMk/>
            <pc:sldMk cId="808202799" sldId="273"/>
            <ac:spMk id="7" creationId="{2ABD3A04-F32A-73CA-7EE7-4BA1F04930F5}"/>
          </ac:spMkLst>
        </pc:spChg>
        <pc:picChg chg="add mod">
          <ac:chgData name="Lauretta Oghenevurie" userId="731640cde29f7d75" providerId="LiveId" clId="{B4A0A1FE-B114-4328-8CB9-94A2D53D80D4}" dt="2025-10-20T21:29:03.560" v="4937" actId="14100"/>
          <ac:picMkLst>
            <pc:docMk/>
            <pc:sldMk cId="808202799" sldId="273"/>
            <ac:picMk id="5" creationId="{1CB3DACB-B81D-E1A8-B40E-549570BBB876}"/>
          </ac:picMkLst>
        </pc:picChg>
        <pc:picChg chg="add del mod">
          <ac:chgData name="Lauretta Oghenevurie" userId="731640cde29f7d75" providerId="LiveId" clId="{B4A0A1FE-B114-4328-8CB9-94A2D53D80D4}" dt="2025-10-20T21:28:22.351" v="4930" actId="478"/>
          <ac:picMkLst>
            <pc:docMk/>
            <pc:sldMk cId="808202799" sldId="273"/>
            <ac:picMk id="8" creationId="{4119F497-F52A-E5AE-09EC-2244FE35B31C}"/>
          </ac:picMkLst>
        </pc:picChg>
        <pc:cxnChg chg="add mod">
          <ac:chgData name="Lauretta Oghenevurie" userId="731640cde29f7d75" providerId="LiveId" clId="{B4A0A1FE-B114-4328-8CB9-94A2D53D80D4}" dt="2025-10-13T20:06:33.378" v="4068" actId="13822"/>
          <ac:cxnSpMkLst>
            <pc:docMk/>
            <pc:sldMk cId="808202799" sldId="273"/>
            <ac:cxnSpMk id="10" creationId="{A18FD84D-3DBD-AA58-AC12-3DB05BD75B86}"/>
          </ac:cxnSpMkLst>
        </pc:cxnChg>
        <pc:cxnChg chg="add mod">
          <ac:chgData name="Lauretta Oghenevurie" userId="731640cde29f7d75" providerId="LiveId" clId="{B4A0A1FE-B114-4328-8CB9-94A2D53D80D4}" dt="2025-10-13T20:06:50.682" v="4070" actId="1076"/>
          <ac:cxnSpMkLst>
            <pc:docMk/>
            <pc:sldMk cId="808202799" sldId="273"/>
            <ac:cxnSpMk id="11" creationId="{1DE3CE27-83F3-93B7-F1A9-BC55E0E24064}"/>
          </ac:cxnSpMkLst>
        </pc:cxnChg>
        <pc:cxnChg chg="add mod">
          <ac:chgData name="Lauretta Oghenevurie" userId="731640cde29f7d75" providerId="LiveId" clId="{B4A0A1FE-B114-4328-8CB9-94A2D53D80D4}" dt="2025-10-20T21:29:26.536" v="4939" actId="13822"/>
          <ac:cxnSpMkLst>
            <pc:docMk/>
            <pc:sldMk cId="808202799" sldId="273"/>
            <ac:cxnSpMk id="12" creationId="{AB418E2B-8785-AE05-0CA1-0365BF03880B}"/>
          </ac:cxnSpMkLst>
        </pc:cxnChg>
        <pc:cxnChg chg="add mod">
          <ac:chgData name="Lauretta Oghenevurie" userId="731640cde29f7d75" providerId="LiveId" clId="{B4A0A1FE-B114-4328-8CB9-94A2D53D80D4}" dt="2025-10-20T21:29:45.680" v="4941" actId="13822"/>
          <ac:cxnSpMkLst>
            <pc:docMk/>
            <pc:sldMk cId="808202799" sldId="273"/>
            <ac:cxnSpMk id="14" creationId="{E8B54AFB-DFD4-D5BE-B742-F20A7391027F}"/>
          </ac:cxnSpMkLst>
        </pc:cxnChg>
      </pc:sldChg>
      <pc:sldChg chg="del ord">
        <pc:chgData name="Lauretta Oghenevurie" userId="731640cde29f7d75" providerId="LiveId" clId="{B4A0A1FE-B114-4328-8CB9-94A2D53D80D4}" dt="2025-10-13T20:27:31.918" v="4386" actId="47"/>
        <pc:sldMkLst>
          <pc:docMk/>
          <pc:sldMk cId="1143298322" sldId="274"/>
        </pc:sldMkLst>
      </pc:sldChg>
      <pc:sldChg chg="modSp del mod ord">
        <pc:chgData name="Lauretta Oghenevurie" userId="731640cde29f7d75" providerId="LiveId" clId="{B4A0A1FE-B114-4328-8CB9-94A2D53D80D4}" dt="2025-10-13T19:43:11.876" v="3764" actId="47"/>
        <pc:sldMkLst>
          <pc:docMk/>
          <pc:sldMk cId="3964075124" sldId="275"/>
        </pc:sldMkLst>
      </pc:sldChg>
      <pc:sldChg chg="del ord">
        <pc:chgData name="Lauretta Oghenevurie" userId="731640cde29f7d75" providerId="LiveId" clId="{B4A0A1FE-B114-4328-8CB9-94A2D53D80D4}" dt="2025-10-13T21:39:15.043" v="4518" actId="47"/>
        <pc:sldMkLst>
          <pc:docMk/>
          <pc:sldMk cId="1654659368" sldId="276"/>
        </pc:sldMkLst>
      </pc:sldChg>
      <pc:sldChg chg="del ord">
        <pc:chgData name="Lauretta Oghenevurie" userId="731640cde29f7d75" providerId="LiveId" clId="{B4A0A1FE-B114-4328-8CB9-94A2D53D80D4}" dt="2025-10-13T21:40:11.026" v="4523" actId="47"/>
        <pc:sldMkLst>
          <pc:docMk/>
          <pc:sldMk cId="3277448070" sldId="277"/>
        </pc:sldMkLst>
      </pc:sldChg>
      <pc:sldChg chg="addSp delSp modSp new del mod">
        <pc:chgData name="Lauretta Oghenevurie" userId="731640cde29f7d75" providerId="LiveId" clId="{B4A0A1FE-B114-4328-8CB9-94A2D53D80D4}" dt="2025-10-13T21:49:17.169" v="4634" actId="47"/>
        <pc:sldMkLst>
          <pc:docMk/>
          <pc:sldMk cId="4259519129" sldId="278"/>
        </pc:sldMkLst>
      </pc:sldChg>
      <pc:sldChg chg="modSp new del mod">
        <pc:chgData name="Lauretta Oghenevurie" userId="731640cde29f7d75" providerId="LiveId" clId="{B4A0A1FE-B114-4328-8CB9-94A2D53D80D4}" dt="2025-10-09T22:58:48.553" v="248" actId="47"/>
        <pc:sldMkLst>
          <pc:docMk/>
          <pc:sldMk cId="302448363" sldId="279"/>
        </pc:sldMkLst>
      </pc:sldChg>
      <pc:sldChg chg="modSp new del mod ord">
        <pc:chgData name="Lauretta Oghenevurie" userId="731640cde29f7d75" providerId="LiveId" clId="{B4A0A1FE-B114-4328-8CB9-94A2D53D80D4}" dt="2025-10-13T15:34:47.143" v="2037" actId="47"/>
        <pc:sldMkLst>
          <pc:docMk/>
          <pc:sldMk cId="910082272" sldId="280"/>
        </pc:sldMkLst>
      </pc:sldChg>
      <pc:sldChg chg="modSp new del mod ord">
        <pc:chgData name="Lauretta Oghenevurie" userId="731640cde29f7d75" providerId="LiveId" clId="{B4A0A1FE-B114-4328-8CB9-94A2D53D80D4}" dt="2025-10-13T16:07:17.816" v="2198" actId="47"/>
        <pc:sldMkLst>
          <pc:docMk/>
          <pc:sldMk cId="1167472816" sldId="281"/>
        </pc:sldMkLst>
      </pc:sldChg>
      <pc:sldChg chg="modSp new del mod">
        <pc:chgData name="Lauretta Oghenevurie" userId="731640cde29f7d75" providerId="LiveId" clId="{B4A0A1FE-B114-4328-8CB9-94A2D53D80D4}" dt="2025-10-10T13:30:46.110" v="526" actId="47"/>
        <pc:sldMkLst>
          <pc:docMk/>
          <pc:sldMk cId="1012998963" sldId="282"/>
        </pc:sldMkLst>
      </pc:sldChg>
      <pc:sldChg chg="addSp delSp modSp new mod setBg setClrOvrMap">
        <pc:chgData name="Lauretta Oghenevurie" userId="731640cde29f7d75" providerId="LiveId" clId="{B4A0A1FE-B114-4328-8CB9-94A2D53D80D4}" dt="2025-10-13T20:11:34.678" v="4179" actId="20577"/>
        <pc:sldMkLst>
          <pc:docMk/>
          <pc:sldMk cId="3498371508" sldId="283"/>
        </pc:sldMkLst>
        <pc:spChg chg="mod">
          <ac:chgData name="Lauretta Oghenevurie" userId="731640cde29f7d75" providerId="LiveId" clId="{B4A0A1FE-B114-4328-8CB9-94A2D53D80D4}" dt="2025-10-13T20:11:34.678" v="4179" actId="20577"/>
          <ac:spMkLst>
            <pc:docMk/>
            <pc:sldMk cId="3498371508" sldId="283"/>
            <ac:spMk id="2" creationId="{517B928F-B019-05DE-822C-38C0DB1FDDC1}"/>
          </ac:spMkLst>
        </pc:spChg>
        <pc:spChg chg="mod">
          <ac:chgData name="Lauretta Oghenevurie" userId="731640cde29f7d75" providerId="LiveId" clId="{B4A0A1FE-B114-4328-8CB9-94A2D53D80D4}" dt="2025-10-13T17:10:35.054" v="2965" actId="27636"/>
          <ac:spMkLst>
            <pc:docMk/>
            <pc:sldMk cId="3498371508" sldId="283"/>
            <ac:spMk id="3" creationId="{6B3ADFBB-C7C8-341B-F25C-A5212B8A7949}"/>
          </ac:spMkLst>
        </pc:spChg>
        <pc:spChg chg="add">
          <ac:chgData name="Lauretta Oghenevurie" userId="731640cde29f7d75" providerId="LiveId" clId="{B4A0A1FE-B114-4328-8CB9-94A2D53D80D4}" dt="2025-10-13T14:41:49.941" v="1765" actId="26606"/>
          <ac:spMkLst>
            <pc:docMk/>
            <pc:sldMk cId="3498371508" sldId="283"/>
            <ac:spMk id="31" creationId="{D1BA7680-B1FB-4B6B-2155-45DD5D6C4CF8}"/>
          </ac:spMkLst>
        </pc:spChg>
        <pc:spChg chg="add">
          <ac:chgData name="Lauretta Oghenevurie" userId="731640cde29f7d75" providerId="LiveId" clId="{B4A0A1FE-B114-4328-8CB9-94A2D53D80D4}" dt="2025-10-13T14:41:49.941" v="1765" actId="26606"/>
          <ac:spMkLst>
            <pc:docMk/>
            <pc:sldMk cId="3498371508" sldId="283"/>
            <ac:spMk id="33" creationId="{A9CCD9CD-49AE-3D3E-923B-81ECD3FBF75F}"/>
          </ac:spMkLst>
        </pc:spChg>
        <pc:picChg chg="add del mod">
          <ac:chgData name="Lauretta Oghenevurie" userId="731640cde29f7d75" providerId="LiveId" clId="{B4A0A1FE-B114-4328-8CB9-94A2D53D80D4}" dt="2025-10-13T14:41:49.941" v="1765" actId="26606"/>
          <ac:picMkLst>
            <pc:docMk/>
            <pc:sldMk cId="3498371508" sldId="283"/>
            <ac:picMk id="18" creationId="{0386E696-BF28-480D-9BD2-F671998EB8F7}"/>
          </ac:picMkLst>
        </pc:picChg>
      </pc:sldChg>
      <pc:sldChg chg="modSp new del mod ord">
        <pc:chgData name="Lauretta Oghenevurie" userId="731640cde29f7d75" providerId="LiveId" clId="{B4A0A1FE-B114-4328-8CB9-94A2D53D80D4}" dt="2025-10-13T13:16:26.025" v="1045" actId="47"/>
        <pc:sldMkLst>
          <pc:docMk/>
          <pc:sldMk cId="668398069" sldId="284"/>
        </pc:sldMkLst>
      </pc:sldChg>
      <pc:sldChg chg="modSp new del mod">
        <pc:chgData name="Lauretta Oghenevurie" userId="731640cde29f7d75" providerId="LiveId" clId="{B4A0A1FE-B114-4328-8CB9-94A2D53D80D4}" dt="2025-10-13T19:27:02.828" v="3755" actId="47"/>
        <pc:sldMkLst>
          <pc:docMk/>
          <pc:sldMk cId="3497942876" sldId="285"/>
        </pc:sldMkLst>
      </pc:sldChg>
      <pc:sldChg chg="addSp delSp modSp new mod">
        <pc:chgData name="Lauretta Oghenevurie" userId="731640cde29f7d75" providerId="LiveId" clId="{B4A0A1FE-B114-4328-8CB9-94A2D53D80D4}" dt="2025-10-20T21:16:48.777" v="4923" actId="20577"/>
        <pc:sldMkLst>
          <pc:docMk/>
          <pc:sldMk cId="360291888" sldId="286"/>
        </pc:sldMkLst>
        <pc:spChg chg="mod">
          <ac:chgData name="Lauretta Oghenevurie" userId="731640cde29f7d75" providerId="LiveId" clId="{B4A0A1FE-B114-4328-8CB9-94A2D53D80D4}" dt="2025-10-20T21:16:48.777" v="4923" actId="20577"/>
          <ac:spMkLst>
            <pc:docMk/>
            <pc:sldMk cId="360291888" sldId="286"/>
            <ac:spMk id="2" creationId="{2CAB32EE-7891-7A45-A5CA-863795604F88}"/>
          </ac:spMkLst>
        </pc:spChg>
        <pc:spChg chg="add mod">
          <ac:chgData name="Lauretta Oghenevurie" userId="731640cde29f7d75" providerId="LiveId" clId="{B4A0A1FE-B114-4328-8CB9-94A2D53D80D4}" dt="2025-10-20T21:15:44.078" v="4891" actId="1076"/>
          <ac:spMkLst>
            <pc:docMk/>
            <pc:sldMk cId="360291888" sldId="286"/>
            <ac:spMk id="8" creationId="{00E4B190-8F3E-ED4C-2A24-055088391DA4}"/>
          </ac:spMkLst>
        </pc:spChg>
        <pc:picChg chg="add mod">
          <ac:chgData name="Lauretta Oghenevurie" userId="731640cde29f7d75" providerId="LiveId" clId="{B4A0A1FE-B114-4328-8CB9-94A2D53D80D4}" dt="2025-10-17T13:55:10.572" v="4669" actId="1076"/>
          <ac:picMkLst>
            <pc:docMk/>
            <pc:sldMk cId="360291888" sldId="286"/>
            <ac:picMk id="9" creationId="{8FB12B0D-D499-ED25-E708-B5EC3D45C270}"/>
          </ac:picMkLst>
        </pc:picChg>
        <pc:cxnChg chg="add mod">
          <ac:chgData name="Lauretta Oghenevurie" userId="731640cde29f7d75" providerId="LiveId" clId="{B4A0A1FE-B114-4328-8CB9-94A2D53D80D4}" dt="2025-10-20T21:16:11.007" v="4893" actId="13822"/>
          <ac:cxnSpMkLst>
            <pc:docMk/>
            <pc:sldMk cId="360291888" sldId="286"/>
            <ac:cxnSpMk id="4" creationId="{AAB04BF2-C011-3C3F-EC4F-888DD8322013}"/>
          </ac:cxnSpMkLst>
        </pc:cxnChg>
        <pc:cxnChg chg="add mod">
          <ac:chgData name="Lauretta Oghenevurie" userId="731640cde29f7d75" providerId="LiveId" clId="{B4A0A1FE-B114-4328-8CB9-94A2D53D80D4}" dt="2025-10-13T19:24:42.572" v="3747" actId="1076"/>
          <ac:cxnSpMkLst>
            <pc:docMk/>
            <pc:sldMk cId="360291888" sldId="286"/>
            <ac:cxnSpMk id="7" creationId="{8D98BE01-2325-1BDD-173D-B0B610C241A0}"/>
          </ac:cxnSpMkLst>
        </pc:cxnChg>
      </pc:sldChg>
      <pc:sldChg chg="modSp new del mod">
        <pc:chgData name="Lauretta Oghenevurie" userId="731640cde29f7d75" providerId="LiveId" clId="{B4A0A1FE-B114-4328-8CB9-94A2D53D80D4}" dt="2025-10-13T19:43:04.495" v="3763" actId="47"/>
        <pc:sldMkLst>
          <pc:docMk/>
          <pc:sldMk cId="2924042754" sldId="287"/>
        </pc:sldMkLst>
      </pc:sldChg>
      <pc:sldChg chg="modSp new del mod">
        <pc:chgData name="Lauretta Oghenevurie" userId="731640cde29f7d75" providerId="LiveId" clId="{B4A0A1FE-B114-4328-8CB9-94A2D53D80D4}" dt="2025-10-13T14:57:24.293" v="1902" actId="47"/>
        <pc:sldMkLst>
          <pc:docMk/>
          <pc:sldMk cId="2767655170" sldId="288"/>
        </pc:sldMkLst>
      </pc:sldChg>
      <pc:sldChg chg="addSp delSp modSp new mod setBg">
        <pc:chgData name="Lauretta Oghenevurie" userId="731640cde29f7d75" providerId="LiveId" clId="{B4A0A1FE-B114-4328-8CB9-94A2D53D80D4}" dt="2025-10-13T22:04:22.580" v="4644" actId="255"/>
        <pc:sldMkLst>
          <pc:docMk/>
          <pc:sldMk cId="1461001893" sldId="289"/>
        </pc:sldMkLst>
        <pc:spChg chg="mod">
          <ac:chgData name="Lauretta Oghenevurie" userId="731640cde29f7d75" providerId="LiveId" clId="{B4A0A1FE-B114-4328-8CB9-94A2D53D80D4}" dt="2025-10-10T13:37:21.409" v="591" actId="1076"/>
          <ac:spMkLst>
            <pc:docMk/>
            <pc:sldMk cId="1461001893" sldId="289"/>
            <ac:spMk id="2" creationId="{126190C2-9DEF-E5AA-9E1A-634C6E0B1763}"/>
          </ac:spMkLst>
        </pc:spChg>
        <pc:spChg chg="add mod">
          <ac:chgData name="Lauretta Oghenevurie" userId="731640cde29f7d75" providerId="LiveId" clId="{B4A0A1FE-B114-4328-8CB9-94A2D53D80D4}" dt="2025-10-13T22:04:22.580" v="4644" actId="255"/>
          <ac:spMkLst>
            <pc:docMk/>
            <pc:sldMk cId="1461001893" sldId="289"/>
            <ac:spMk id="6" creationId="{A2704243-6511-ACFC-58A7-D4F65F3FEA09}"/>
          </ac:spMkLst>
        </pc:spChg>
        <pc:spChg chg="add mod">
          <ac:chgData name="Lauretta Oghenevurie" userId="731640cde29f7d75" providerId="LiveId" clId="{B4A0A1FE-B114-4328-8CB9-94A2D53D80D4}" dt="2025-10-13T18:00:28.836" v="3444" actId="114"/>
          <ac:spMkLst>
            <pc:docMk/>
            <pc:sldMk cId="1461001893" sldId="289"/>
            <ac:spMk id="9" creationId="{6A0B1E5A-0427-DD62-5C21-A268BF892859}"/>
          </ac:spMkLst>
        </pc:spChg>
        <pc:spChg chg="add">
          <ac:chgData name="Lauretta Oghenevurie" userId="731640cde29f7d75" providerId="LiveId" clId="{B4A0A1FE-B114-4328-8CB9-94A2D53D80D4}" dt="2025-10-10T13:33:28.974" v="555" actId="26606"/>
          <ac:spMkLst>
            <pc:docMk/>
            <pc:sldMk cId="1461001893" sldId="289"/>
            <ac:spMk id="17" creationId="{CBB0869A-0BE5-B3E9-F73D-2F3691E4D932}"/>
          </ac:spMkLst>
        </pc:spChg>
        <pc:picChg chg="add mod">
          <ac:chgData name="Lauretta Oghenevurie" userId="731640cde29f7d75" providerId="LiveId" clId="{B4A0A1FE-B114-4328-8CB9-94A2D53D80D4}" dt="2025-10-10T13:37:17.336" v="590" actId="1076"/>
          <ac:picMkLst>
            <pc:docMk/>
            <pc:sldMk cId="1461001893" sldId="289"/>
            <ac:picMk id="5" creationId="{49574C74-188B-655E-F5E2-F4F1361A3D19}"/>
          </ac:picMkLst>
        </pc:picChg>
      </pc:sldChg>
      <pc:sldChg chg="addSp delSp modSp new mod setBg">
        <pc:chgData name="Lauretta Oghenevurie" userId="731640cde29f7d75" providerId="LiveId" clId="{B4A0A1FE-B114-4328-8CB9-94A2D53D80D4}" dt="2025-10-13T15:11:25.425" v="2011" actId="255"/>
        <pc:sldMkLst>
          <pc:docMk/>
          <pc:sldMk cId="379130984" sldId="290"/>
        </pc:sldMkLst>
        <pc:spChg chg="mod">
          <ac:chgData name="Lauretta Oghenevurie" userId="731640cde29f7d75" providerId="LiveId" clId="{B4A0A1FE-B114-4328-8CB9-94A2D53D80D4}" dt="2025-10-13T15:11:25.425" v="2011" actId="255"/>
          <ac:spMkLst>
            <pc:docMk/>
            <pc:sldMk cId="379130984" sldId="290"/>
            <ac:spMk id="2" creationId="{881F6484-B351-8F5D-AB50-0C90B13D298A}"/>
          </ac:spMkLst>
        </pc:spChg>
        <pc:spChg chg="mod">
          <ac:chgData name="Lauretta Oghenevurie" userId="731640cde29f7d75" providerId="LiveId" clId="{B4A0A1FE-B114-4328-8CB9-94A2D53D80D4}" dt="2025-10-13T15:09:51.719" v="2006" actId="255"/>
          <ac:spMkLst>
            <pc:docMk/>
            <pc:sldMk cId="379130984" sldId="290"/>
            <ac:spMk id="4" creationId="{B4D9ED2A-7B9B-ECB4-16E4-CD4E4829BB8F}"/>
          </ac:spMkLst>
        </pc:spChg>
        <pc:spChg chg="add mod">
          <ac:chgData name="Lauretta Oghenevurie" userId="731640cde29f7d75" providerId="LiveId" clId="{B4A0A1FE-B114-4328-8CB9-94A2D53D80D4}" dt="2025-10-13T14:57:15.969" v="1901" actId="20577"/>
          <ac:spMkLst>
            <pc:docMk/>
            <pc:sldMk cId="379130984" sldId="290"/>
            <ac:spMk id="7" creationId="{24E1E0AB-5606-DC6F-3930-311E9B906FB4}"/>
          </ac:spMkLst>
        </pc:spChg>
        <pc:spChg chg="add">
          <ac:chgData name="Lauretta Oghenevurie" userId="731640cde29f7d75" providerId="LiveId" clId="{B4A0A1FE-B114-4328-8CB9-94A2D53D80D4}" dt="2025-10-13T13:17:24.192" v="1073" actId="26606"/>
          <ac:spMkLst>
            <pc:docMk/>
            <pc:sldMk cId="379130984" sldId="290"/>
            <ac:spMk id="11" creationId="{BF8BE9A2-8956-141B-BFE6-C607C93D8ACA}"/>
          </ac:spMkLst>
        </pc:spChg>
        <pc:picChg chg="add mod">
          <ac:chgData name="Lauretta Oghenevurie" userId="731640cde29f7d75" providerId="LiveId" clId="{B4A0A1FE-B114-4328-8CB9-94A2D53D80D4}" dt="2025-10-13T13:17:57.216" v="1074" actId="14100"/>
          <ac:picMkLst>
            <pc:docMk/>
            <pc:sldMk cId="379130984" sldId="290"/>
            <ac:picMk id="6" creationId="{E3D840A7-CFCE-74DA-B345-DD3D9A170893}"/>
          </ac:picMkLst>
        </pc:picChg>
      </pc:sldChg>
      <pc:sldChg chg="addSp delSp modSp new mod">
        <pc:chgData name="Lauretta Oghenevurie" userId="731640cde29f7d75" providerId="LiveId" clId="{B4A0A1FE-B114-4328-8CB9-94A2D53D80D4}" dt="2025-10-13T22:26:33.855" v="4655" actId="20577"/>
        <pc:sldMkLst>
          <pc:docMk/>
          <pc:sldMk cId="316678550" sldId="291"/>
        </pc:sldMkLst>
        <pc:spChg chg="mod">
          <ac:chgData name="Lauretta Oghenevurie" userId="731640cde29f7d75" providerId="LiveId" clId="{B4A0A1FE-B114-4328-8CB9-94A2D53D80D4}" dt="2025-10-13T22:26:33.855" v="4655" actId="20577"/>
          <ac:spMkLst>
            <pc:docMk/>
            <pc:sldMk cId="316678550" sldId="291"/>
            <ac:spMk id="2" creationId="{E736E16F-F1A1-0A64-7A2F-8CEBEDA889C0}"/>
          </ac:spMkLst>
        </pc:spChg>
        <pc:spChg chg="add mod">
          <ac:chgData name="Lauretta Oghenevurie" userId="731640cde29f7d75" providerId="LiveId" clId="{B4A0A1FE-B114-4328-8CB9-94A2D53D80D4}" dt="2025-10-13T14:14:24.686" v="1608" actId="1076"/>
          <ac:spMkLst>
            <pc:docMk/>
            <pc:sldMk cId="316678550" sldId="291"/>
            <ac:spMk id="7" creationId="{390E852B-9829-9081-62ED-B4FCCA2599CE}"/>
          </ac:spMkLst>
        </pc:spChg>
        <pc:picChg chg="add mod">
          <ac:chgData name="Lauretta Oghenevurie" userId="731640cde29f7d75" providerId="LiveId" clId="{B4A0A1FE-B114-4328-8CB9-94A2D53D80D4}" dt="2025-10-13T15:15:09.136" v="2017" actId="14100"/>
          <ac:picMkLst>
            <pc:docMk/>
            <pc:sldMk cId="316678550" sldId="291"/>
            <ac:picMk id="6" creationId="{EE6396DF-2DC2-CA03-1CD5-77D2DC37E311}"/>
          </ac:picMkLst>
        </pc:picChg>
        <pc:cxnChg chg="add mod">
          <ac:chgData name="Lauretta Oghenevurie" userId="731640cde29f7d75" providerId="LiveId" clId="{B4A0A1FE-B114-4328-8CB9-94A2D53D80D4}" dt="2025-10-13T15:17:44.928" v="2034" actId="13822"/>
          <ac:cxnSpMkLst>
            <pc:docMk/>
            <pc:sldMk cId="316678550" sldId="291"/>
            <ac:cxnSpMk id="10" creationId="{B44937D6-740C-D64A-8E2B-154F6B1C8FC7}"/>
          </ac:cxnSpMkLst>
        </pc:cxnChg>
        <pc:cxnChg chg="add mod">
          <ac:chgData name="Lauretta Oghenevurie" userId="731640cde29f7d75" providerId="LiveId" clId="{B4A0A1FE-B114-4328-8CB9-94A2D53D80D4}" dt="2025-10-13T15:18:03.188" v="2036" actId="13822"/>
          <ac:cxnSpMkLst>
            <pc:docMk/>
            <pc:sldMk cId="316678550" sldId="291"/>
            <ac:cxnSpMk id="12" creationId="{6451C095-7F03-D9FC-60D4-DF10ADC91EA6}"/>
          </ac:cxnSpMkLst>
        </pc:cxnChg>
      </pc:sldChg>
      <pc:sldChg chg="addSp delSp modSp new mod setBg">
        <pc:chgData name="Lauretta Oghenevurie" userId="731640cde29f7d75" providerId="LiveId" clId="{B4A0A1FE-B114-4328-8CB9-94A2D53D80D4}" dt="2025-10-13T22:29:51.039" v="4657" actId="1076"/>
        <pc:sldMkLst>
          <pc:docMk/>
          <pc:sldMk cId="3835869799" sldId="292"/>
        </pc:sldMkLst>
        <pc:spChg chg="add mod">
          <ac:chgData name="Lauretta Oghenevurie" userId="731640cde29f7d75" providerId="LiveId" clId="{B4A0A1FE-B114-4328-8CB9-94A2D53D80D4}" dt="2025-10-13T15:10:34.824" v="2008" actId="1076"/>
          <ac:spMkLst>
            <pc:docMk/>
            <pc:sldMk cId="3835869799" sldId="292"/>
            <ac:spMk id="7" creationId="{4F46703A-5094-AA45-E24E-A19129223417}"/>
          </ac:spMkLst>
        </pc:spChg>
        <pc:spChg chg="add mod">
          <ac:chgData name="Lauretta Oghenevurie" userId="731640cde29f7d75" providerId="LiveId" clId="{B4A0A1FE-B114-4328-8CB9-94A2D53D80D4}" dt="2025-10-13T22:29:51.039" v="4657" actId="1076"/>
          <ac:spMkLst>
            <pc:docMk/>
            <pc:sldMk cId="3835869799" sldId="292"/>
            <ac:spMk id="35" creationId="{AE61D122-C555-9561-F5EE-C38D4758F92A}"/>
          </ac:spMkLst>
        </pc:spChg>
        <pc:spChg chg="add">
          <ac:chgData name="Lauretta Oghenevurie" userId="731640cde29f7d75" providerId="LiveId" clId="{B4A0A1FE-B114-4328-8CB9-94A2D53D80D4}" dt="2025-10-13T14:36:01.312" v="1631" actId="26606"/>
          <ac:spMkLst>
            <pc:docMk/>
            <pc:sldMk cId="3835869799" sldId="292"/>
            <ac:spMk id="41" creationId="{80B98925-0550-1AFB-C1DC-02792400FB71}"/>
          </ac:spMkLst>
        </pc:spChg>
        <pc:picChg chg="add mod ord">
          <ac:chgData name="Lauretta Oghenevurie" userId="731640cde29f7d75" providerId="LiveId" clId="{B4A0A1FE-B114-4328-8CB9-94A2D53D80D4}" dt="2025-10-13T15:15:34.363" v="2020" actId="1076"/>
          <ac:picMkLst>
            <pc:docMk/>
            <pc:sldMk cId="3835869799" sldId="292"/>
            <ac:picMk id="6" creationId="{EBCAC667-47C5-D41D-2AE2-96DE947A055C}"/>
          </ac:picMkLst>
        </pc:picChg>
        <pc:cxnChg chg="add mod">
          <ac:chgData name="Lauretta Oghenevurie" userId="731640cde29f7d75" providerId="LiveId" clId="{B4A0A1FE-B114-4328-8CB9-94A2D53D80D4}" dt="2025-10-13T22:29:24.822" v="4656" actId="13822"/>
          <ac:cxnSpMkLst>
            <pc:docMk/>
            <pc:sldMk cId="3835869799" sldId="292"/>
            <ac:cxnSpMk id="23" creationId="{FEBB41DD-2B65-1C78-2FC4-997D60457131}"/>
          </ac:cxnSpMkLst>
        </pc:cxnChg>
      </pc:sldChg>
      <pc:sldChg chg="addSp delSp modSp new mod setBg">
        <pc:chgData name="Lauretta Oghenevurie" userId="731640cde29f7d75" providerId="LiveId" clId="{B4A0A1FE-B114-4328-8CB9-94A2D53D80D4}" dt="2025-10-13T17:10:54.207" v="2966" actId="14100"/>
        <pc:sldMkLst>
          <pc:docMk/>
          <pc:sldMk cId="2797377220" sldId="293"/>
        </pc:sldMkLst>
        <pc:spChg chg="mod">
          <ac:chgData name="Lauretta Oghenevurie" userId="731640cde29f7d75" providerId="LiveId" clId="{B4A0A1FE-B114-4328-8CB9-94A2D53D80D4}" dt="2025-10-13T17:10:54.207" v="2966" actId="14100"/>
          <ac:spMkLst>
            <pc:docMk/>
            <pc:sldMk cId="2797377220" sldId="293"/>
            <ac:spMk id="2" creationId="{E27656BC-50EA-EA72-7177-2A091C867600}"/>
          </ac:spMkLst>
        </pc:spChg>
        <pc:spChg chg="add mod">
          <ac:chgData name="Lauretta Oghenevurie" userId="731640cde29f7d75" providerId="LiveId" clId="{B4A0A1FE-B114-4328-8CB9-94A2D53D80D4}" dt="2025-10-13T15:10:03.254" v="2007" actId="255"/>
          <ac:spMkLst>
            <pc:docMk/>
            <pc:sldMk cId="2797377220" sldId="293"/>
            <ac:spMk id="7" creationId="{16CBF37C-938A-B448-01E9-9BB20FC483DD}"/>
          </ac:spMkLst>
        </pc:spChg>
        <pc:spChg chg="add">
          <ac:chgData name="Lauretta Oghenevurie" userId="731640cde29f7d75" providerId="LiveId" clId="{B4A0A1FE-B114-4328-8CB9-94A2D53D80D4}" dt="2025-10-13T15:06:49.894" v="1913" actId="26606"/>
          <ac:spMkLst>
            <pc:docMk/>
            <pc:sldMk cId="2797377220" sldId="293"/>
            <ac:spMk id="18" creationId="{BF8BE9A2-8956-141B-BFE6-C607C93D8ACA}"/>
          </ac:spMkLst>
        </pc:spChg>
        <pc:picChg chg="add mod">
          <ac:chgData name="Lauretta Oghenevurie" userId="731640cde29f7d75" providerId="LiveId" clId="{B4A0A1FE-B114-4328-8CB9-94A2D53D80D4}" dt="2025-10-13T15:06:49.894" v="1913" actId="26606"/>
          <ac:picMkLst>
            <pc:docMk/>
            <pc:sldMk cId="2797377220" sldId="293"/>
            <ac:picMk id="6" creationId="{2CFA89B5-0328-F44A-F61F-C111F8CCFE58}"/>
          </ac:picMkLst>
        </pc:picChg>
      </pc:sldChg>
      <pc:sldChg chg="addSp delSp modSp new del mod setBg">
        <pc:chgData name="Lauretta Oghenevurie" userId="731640cde29f7d75" providerId="LiveId" clId="{B4A0A1FE-B114-4328-8CB9-94A2D53D80D4}" dt="2025-10-13T15:36:21.700" v="2055" actId="47"/>
        <pc:sldMkLst>
          <pc:docMk/>
          <pc:sldMk cId="3467416270" sldId="294"/>
        </pc:sldMkLst>
      </pc:sldChg>
      <pc:sldChg chg="addSp delSp modSp new mod ord">
        <pc:chgData name="Lauretta Oghenevurie" userId="731640cde29f7d75" providerId="LiveId" clId="{B4A0A1FE-B114-4328-8CB9-94A2D53D80D4}" dt="2025-10-13T18:24:04.271" v="3503" actId="20577"/>
        <pc:sldMkLst>
          <pc:docMk/>
          <pc:sldMk cId="3855143292" sldId="294"/>
        </pc:sldMkLst>
        <pc:spChg chg="mod">
          <ac:chgData name="Lauretta Oghenevurie" userId="731640cde29f7d75" providerId="LiveId" clId="{B4A0A1FE-B114-4328-8CB9-94A2D53D80D4}" dt="2025-10-13T18:24:04.271" v="3503" actId="20577"/>
          <ac:spMkLst>
            <pc:docMk/>
            <pc:sldMk cId="3855143292" sldId="294"/>
            <ac:spMk id="2" creationId="{D8A23020-4ED9-D208-A3E5-6D70CDF48636}"/>
          </ac:spMkLst>
        </pc:spChg>
        <pc:spChg chg="add mod">
          <ac:chgData name="Lauretta Oghenevurie" userId="731640cde29f7d75" providerId="LiveId" clId="{B4A0A1FE-B114-4328-8CB9-94A2D53D80D4}" dt="2025-10-13T17:18:58.158" v="3032" actId="20577"/>
          <ac:spMkLst>
            <pc:docMk/>
            <pc:sldMk cId="3855143292" sldId="294"/>
            <ac:spMk id="6" creationId="{4F2706A2-AF3A-FDBE-42E9-622697E268B1}"/>
          </ac:spMkLst>
        </pc:spChg>
        <pc:picChg chg="add mod">
          <ac:chgData name="Lauretta Oghenevurie" userId="731640cde29f7d75" providerId="LiveId" clId="{B4A0A1FE-B114-4328-8CB9-94A2D53D80D4}" dt="2025-10-13T15:38:12.738" v="2109" actId="14100"/>
          <ac:picMkLst>
            <pc:docMk/>
            <pc:sldMk cId="3855143292" sldId="294"/>
            <ac:picMk id="5" creationId="{ACA7BCC8-AD21-116C-C931-54FB490E588F}"/>
          </ac:picMkLst>
        </pc:picChg>
        <pc:cxnChg chg="add mod">
          <ac:chgData name="Lauretta Oghenevurie" userId="731640cde29f7d75" providerId="LiveId" clId="{B4A0A1FE-B114-4328-8CB9-94A2D53D80D4}" dt="2025-10-13T17:11:33.708" v="2971" actId="13822"/>
          <ac:cxnSpMkLst>
            <pc:docMk/>
            <pc:sldMk cId="3855143292" sldId="294"/>
            <ac:cxnSpMk id="14" creationId="{9135DA03-158F-3357-BE6D-CB4BD803A341}"/>
          </ac:cxnSpMkLst>
        </pc:cxnChg>
      </pc:sldChg>
      <pc:sldChg chg="addSp delSp modSp new mod setBg">
        <pc:chgData name="Lauretta Oghenevurie" userId="731640cde29f7d75" providerId="LiveId" clId="{B4A0A1FE-B114-4328-8CB9-94A2D53D80D4}" dt="2025-10-13T17:32:08.972" v="3143" actId="1076"/>
        <pc:sldMkLst>
          <pc:docMk/>
          <pc:sldMk cId="1543252181" sldId="295"/>
        </pc:sldMkLst>
        <pc:spChg chg="mod">
          <ac:chgData name="Lauretta Oghenevurie" userId="731640cde29f7d75" providerId="LiveId" clId="{B4A0A1FE-B114-4328-8CB9-94A2D53D80D4}" dt="2025-10-13T17:02:24.648" v="2863" actId="1076"/>
          <ac:spMkLst>
            <pc:docMk/>
            <pc:sldMk cId="1543252181" sldId="295"/>
            <ac:spMk id="2" creationId="{C820CFB9-3543-2A5F-AA1B-F67EB00BF44D}"/>
          </ac:spMkLst>
        </pc:spChg>
        <pc:spChg chg="add mod">
          <ac:chgData name="Lauretta Oghenevurie" userId="731640cde29f7d75" providerId="LiveId" clId="{B4A0A1FE-B114-4328-8CB9-94A2D53D80D4}" dt="2025-10-13T17:32:08.972" v="3143" actId="1076"/>
          <ac:spMkLst>
            <pc:docMk/>
            <pc:sldMk cId="1543252181" sldId="295"/>
            <ac:spMk id="7" creationId="{AC658156-66B4-4C12-4AFF-55BBA6801E9D}"/>
          </ac:spMkLst>
        </pc:spChg>
        <pc:spChg chg="add del">
          <ac:chgData name="Lauretta Oghenevurie" userId="731640cde29f7d75" providerId="LiveId" clId="{B4A0A1FE-B114-4328-8CB9-94A2D53D80D4}" dt="2025-10-13T16:32:59.539" v="2307" actId="26606"/>
          <ac:spMkLst>
            <pc:docMk/>
            <pc:sldMk cId="1543252181" sldId="295"/>
            <ac:spMk id="11" creationId="{BF8BE9A2-8956-141B-BFE6-C607C93D8ACA}"/>
          </ac:spMkLst>
        </pc:spChg>
        <pc:picChg chg="add mod ord">
          <ac:chgData name="Lauretta Oghenevurie" userId="731640cde29f7d75" providerId="LiveId" clId="{B4A0A1FE-B114-4328-8CB9-94A2D53D80D4}" dt="2025-10-13T17:02:38.226" v="2866" actId="14100"/>
          <ac:picMkLst>
            <pc:docMk/>
            <pc:sldMk cId="1543252181" sldId="295"/>
            <ac:picMk id="6" creationId="{237A5706-53AE-3CF0-816E-E715668B6434}"/>
          </ac:picMkLst>
        </pc:picChg>
        <pc:cxnChg chg="add mod">
          <ac:chgData name="Lauretta Oghenevurie" userId="731640cde29f7d75" providerId="LiveId" clId="{B4A0A1FE-B114-4328-8CB9-94A2D53D80D4}" dt="2025-10-13T17:12:32.209" v="2976" actId="13822"/>
          <ac:cxnSpMkLst>
            <pc:docMk/>
            <pc:sldMk cId="1543252181" sldId="295"/>
            <ac:cxnSpMk id="12" creationId="{AAC64357-A6CE-BF32-EAA5-45C9929623AD}"/>
          </ac:cxnSpMkLst>
        </pc:cxnChg>
      </pc:sldChg>
      <pc:sldChg chg="new del">
        <pc:chgData name="Lauretta Oghenevurie" userId="731640cde29f7d75" providerId="LiveId" clId="{B4A0A1FE-B114-4328-8CB9-94A2D53D80D4}" dt="2025-10-13T16:31:41.317" v="2293" actId="47"/>
        <pc:sldMkLst>
          <pc:docMk/>
          <pc:sldMk cId="2391105286" sldId="296"/>
        </pc:sldMkLst>
      </pc:sldChg>
      <pc:sldChg chg="modSp add mod ord">
        <pc:chgData name="Lauretta Oghenevurie" userId="731640cde29f7d75" providerId="LiveId" clId="{B4A0A1FE-B114-4328-8CB9-94A2D53D80D4}" dt="2025-10-13T16:34:40.500" v="2415" actId="1076"/>
        <pc:sldMkLst>
          <pc:docMk/>
          <pc:sldMk cId="2618311932" sldId="296"/>
        </pc:sldMkLst>
        <pc:spChg chg="mod">
          <ac:chgData name="Lauretta Oghenevurie" userId="731640cde29f7d75" providerId="LiveId" clId="{B4A0A1FE-B114-4328-8CB9-94A2D53D80D4}" dt="2025-10-13T16:34:40.500" v="2415" actId="1076"/>
          <ac:spMkLst>
            <pc:docMk/>
            <pc:sldMk cId="2618311932" sldId="296"/>
            <ac:spMk id="2" creationId="{259297CF-0B62-B3AB-F3A0-040C6EAA015F}"/>
          </ac:spMkLst>
        </pc:spChg>
        <pc:spChg chg="mod">
          <ac:chgData name="Lauretta Oghenevurie" userId="731640cde29f7d75" providerId="LiveId" clId="{B4A0A1FE-B114-4328-8CB9-94A2D53D80D4}" dt="2025-10-13T16:34:24.978" v="2393" actId="27636"/>
          <ac:spMkLst>
            <pc:docMk/>
            <pc:sldMk cId="2618311932" sldId="296"/>
            <ac:spMk id="3" creationId="{82AF609E-B15F-9A2D-1C30-A0EDE577F27D}"/>
          </ac:spMkLst>
        </pc:spChg>
      </pc:sldChg>
      <pc:sldChg chg="new del">
        <pc:chgData name="Lauretta Oghenevurie" userId="731640cde29f7d75" providerId="LiveId" clId="{B4A0A1FE-B114-4328-8CB9-94A2D53D80D4}" dt="2025-10-13T16:30:55.764" v="2291" actId="47"/>
        <pc:sldMkLst>
          <pc:docMk/>
          <pc:sldMk cId="4215021206" sldId="296"/>
        </pc:sldMkLst>
      </pc:sldChg>
      <pc:sldChg chg="addSp delSp modSp new mod ord">
        <pc:chgData name="Lauretta Oghenevurie" userId="731640cde29f7d75" providerId="LiveId" clId="{B4A0A1FE-B114-4328-8CB9-94A2D53D80D4}" dt="2025-10-20T20:59:35.042" v="4683"/>
        <pc:sldMkLst>
          <pc:docMk/>
          <pc:sldMk cId="122321672" sldId="297"/>
        </pc:sldMkLst>
        <pc:spChg chg="mod">
          <ac:chgData name="Lauretta Oghenevurie" userId="731640cde29f7d75" providerId="LiveId" clId="{B4A0A1FE-B114-4328-8CB9-94A2D53D80D4}" dt="2025-10-13T17:50:43.873" v="3186" actId="1076"/>
          <ac:spMkLst>
            <pc:docMk/>
            <pc:sldMk cId="122321672" sldId="297"/>
            <ac:spMk id="2" creationId="{8EEB6044-CAD0-A923-63E8-E29E367C04D8}"/>
          </ac:spMkLst>
        </pc:spChg>
        <pc:spChg chg="add mod">
          <ac:chgData name="Lauretta Oghenevurie" userId="731640cde29f7d75" providerId="LiveId" clId="{B4A0A1FE-B114-4328-8CB9-94A2D53D80D4}" dt="2025-10-13T18:23:41.023" v="3501" actId="113"/>
          <ac:spMkLst>
            <pc:docMk/>
            <pc:sldMk cId="122321672" sldId="297"/>
            <ac:spMk id="7" creationId="{0B23B02A-BB00-6228-EF5B-0FB8010DCD9B}"/>
          </ac:spMkLst>
        </pc:spChg>
        <pc:spChg chg="add mod">
          <ac:chgData name="Lauretta Oghenevurie" userId="731640cde29f7d75" providerId="LiveId" clId="{B4A0A1FE-B114-4328-8CB9-94A2D53D80D4}" dt="2025-10-13T17:59:26.452" v="3428" actId="114"/>
          <ac:spMkLst>
            <pc:docMk/>
            <pc:sldMk cId="122321672" sldId="297"/>
            <ac:spMk id="8" creationId="{7F957593-E186-9FC4-4022-670A745AFBE7}"/>
          </ac:spMkLst>
        </pc:spChg>
        <pc:picChg chg="add mod">
          <ac:chgData name="Lauretta Oghenevurie" userId="731640cde29f7d75" providerId="LiveId" clId="{B4A0A1FE-B114-4328-8CB9-94A2D53D80D4}" dt="2025-10-13T17:48:33.894" v="3176" actId="1076"/>
          <ac:picMkLst>
            <pc:docMk/>
            <pc:sldMk cId="122321672" sldId="297"/>
            <ac:picMk id="5" creationId="{82592C37-73F6-D216-D0F6-6198AA806A7B}"/>
          </ac:picMkLst>
        </pc:picChg>
      </pc:sldChg>
      <pc:sldChg chg="addSp delSp modSp new mod ord">
        <pc:chgData name="Lauretta Oghenevurie" userId="731640cde29f7d75" providerId="LiveId" clId="{B4A0A1FE-B114-4328-8CB9-94A2D53D80D4}" dt="2025-10-16T13:38:24.168" v="4663"/>
        <pc:sldMkLst>
          <pc:docMk/>
          <pc:sldMk cId="1134225586" sldId="298"/>
        </pc:sldMkLst>
        <pc:spChg chg="mod">
          <ac:chgData name="Lauretta Oghenevurie" userId="731640cde29f7d75" providerId="LiveId" clId="{B4A0A1FE-B114-4328-8CB9-94A2D53D80D4}" dt="2025-10-13T16:50:00.267" v="2599" actId="255"/>
          <ac:spMkLst>
            <pc:docMk/>
            <pc:sldMk cId="1134225586" sldId="298"/>
            <ac:spMk id="2" creationId="{D5A1D312-C69A-6EDD-EF97-9D1196C6A692}"/>
          </ac:spMkLst>
        </pc:spChg>
        <pc:spChg chg="add mod">
          <ac:chgData name="Lauretta Oghenevurie" userId="731640cde29f7d75" providerId="LiveId" clId="{B4A0A1FE-B114-4328-8CB9-94A2D53D80D4}" dt="2025-10-13T18:00:02.379" v="3442" actId="114"/>
          <ac:spMkLst>
            <pc:docMk/>
            <pc:sldMk cId="1134225586" sldId="298"/>
            <ac:spMk id="6" creationId="{230EA474-634D-1D11-EFF4-003C98561F57}"/>
          </ac:spMkLst>
        </pc:spChg>
        <pc:spChg chg="add mod">
          <ac:chgData name="Lauretta Oghenevurie" userId="731640cde29f7d75" providerId="LiveId" clId="{B4A0A1FE-B114-4328-8CB9-94A2D53D80D4}" dt="2025-10-13T18:00:06.334" v="3443" actId="114"/>
          <ac:spMkLst>
            <pc:docMk/>
            <pc:sldMk cId="1134225586" sldId="298"/>
            <ac:spMk id="8" creationId="{8D5DF49B-E8E2-65D5-EE1B-DE8A588D6C5A}"/>
          </ac:spMkLst>
        </pc:spChg>
        <pc:picChg chg="add mod">
          <ac:chgData name="Lauretta Oghenevurie" userId="731640cde29f7d75" providerId="LiveId" clId="{B4A0A1FE-B114-4328-8CB9-94A2D53D80D4}" dt="2025-10-13T16:49:35.599" v="2542" actId="1076"/>
          <ac:picMkLst>
            <pc:docMk/>
            <pc:sldMk cId="1134225586" sldId="298"/>
            <ac:picMk id="5" creationId="{578F30F1-5C87-501B-C638-1B913696FAC8}"/>
          </ac:picMkLst>
        </pc:picChg>
        <pc:cxnChg chg="add mod">
          <ac:chgData name="Lauretta Oghenevurie" userId="731640cde29f7d75" providerId="LiveId" clId="{B4A0A1FE-B114-4328-8CB9-94A2D53D80D4}" dt="2025-10-13T16:58:51.799" v="2811" actId="13822"/>
          <ac:cxnSpMkLst>
            <pc:docMk/>
            <pc:sldMk cId="1134225586" sldId="298"/>
            <ac:cxnSpMk id="10" creationId="{A293AD3E-0522-3BF7-FE1D-5E9F15504003}"/>
          </ac:cxnSpMkLst>
        </pc:cxnChg>
      </pc:sldChg>
      <pc:sldChg chg="addSp delSp modSp new del mod">
        <pc:chgData name="Lauretta Oghenevurie" userId="731640cde29f7d75" providerId="LiveId" clId="{B4A0A1FE-B114-4328-8CB9-94A2D53D80D4}" dt="2025-10-13T16:44:56.888" v="2461" actId="47"/>
        <pc:sldMkLst>
          <pc:docMk/>
          <pc:sldMk cId="1898414507" sldId="298"/>
        </pc:sldMkLst>
      </pc:sldChg>
      <pc:sldChg chg="addSp delSp modSp new mod ord">
        <pc:chgData name="Lauretta Oghenevurie" userId="731640cde29f7d75" providerId="LiveId" clId="{B4A0A1FE-B114-4328-8CB9-94A2D53D80D4}" dt="2025-10-20T20:59:54.675" v="4685"/>
        <pc:sldMkLst>
          <pc:docMk/>
          <pc:sldMk cId="2109891975" sldId="299"/>
        </pc:sldMkLst>
        <pc:spChg chg="mod">
          <ac:chgData name="Lauretta Oghenevurie" userId="731640cde29f7d75" providerId="LiveId" clId="{B4A0A1FE-B114-4328-8CB9-94A2D53D80D4}" dt="2025-10-13T21:52:31.032" v="4643" actId="255"/>
          <ac:spMkLst>
            <pc:docMk/>
            <pc:sldMk cId="2109891975" sldId="299"/>
            <ac:spMk id="2" creationId="{AB797C0D-DFD2-B8D1-D64C-DC30D4630E58}"/>
          </ac:spMkLst>
        </pc:spChg>
        <pc:spChg chg="add mod">
          <ac:chgData name="Lauretta Oghenevurie" userId="731640cde29f7d75" providerId="LiveId" clId="{B4A0A1FE-B114-4328-8CB9-94A2D53D80D4}" dt="2025-10-14T13:41:53.592" v="4661" actId="1036"/>
          <ac:spMkLst>
            <pc:docMk/>
            <pc:sldMk cId="2109891975" sldId="299"/>
            <ac:spMk id="6" creationId="{7442A923-1E44-73BF-B9AB-507BC1585BC0}"/>
          </ac:spMkLst>
        </pc:spChg>
        <pc:spChg chg="add mod">
          <ac:chgData name="Lauretta Oghenevurie" userId="731640cde29f7d75" providerId="LiveId" clId="{B4A0A1FE-B114-4328-8CB9-94A2D53D80D4}" dt="2025-10-13T17:59:37.432" v="3429" actId="114"/>
          <ac:spMkLst>
            <pc:docMk/>
            <pc:sldMk cId="2109891975" sldId="299"/>
            <ac:spMk id="9" creationId="{36DF80A5-6666-46C7-FB0F-DEF2CB6B2B64}"/>
          </ac:spMkLst>
        </pc:spChg>
        <pc:picChg chg="add mod">
          <ac:chgData name="Lauretta Oghenevurie" userId="731640cde29f7d75" providerId="LiveId" clId="{B4A0A1FE-B114-4328-8CB9-94A2D53D80D4}" dt="2025-10-13T17:14:02.466" v="2994" actId="14100"/>
          <ac:picMkLst>
            <pc:docMk/>
            <pc:sldMk cId="2109891975" sldId="299"/>
            <ac:picMk id="5" creationId="{8B5C4E91-3B9D-C65E-2E24-912AE403A44D}"/>
          </ac:picMkLst>
        </pc:picChg>
      </pc:sldChg>
      <pc:sldChg chg="modSp add mod ord">
        <pc:chgData name="Lauretta Oghenevurie" userId="731640cde29f7d75" providerId="LiveId" clId="{B4A0A1FE-B114-4328-8CB9-94A2D53D80D4}" dt="2025-10-13T18:01:34.048" v="3462" actId="20577"/>
        <pc:sldMkLst>
          <pc:docMk/>
          <pc:sldMk cId="4217988287" sldId="300"/>
        </pc:sldMkLst>
        <pc:spChg chg="mod">
          <ac:chgData name="Lauretta Oghenevurie" userId="731640cde29f7d75" providerId="LiveId" clId="{B4A0A1FE-B114-4328-8CB9-94A2D53D80D4}" dt="2025-10-13T18:01:34.048" v="3462" actId="20577"/>
          <ac:spMkLst>
            <pc:docMk/>
            <pc:sldMk cId="4217988287" sldId="300"/>
            <ac:spMk id="2" creationId="{5207A26F-1EBA-0AD7-CFB0-535D246A6155}"/>
          </ac:spMkLst>
        </pc:spChg>
      </pc:sldChg>
      <pc:sldChg chg="addSp delSp modSp new mod">
        <pc:chgData name="Lauretta Oghenevurie" userId="731640cde29f7d75" providerId="LiveId" clId="{B4A0A1FE-B114-4328-8CB9-94A2D53D80D4}" dt="2025-10-13T20:10:19.178" v="4145" actId="20577"/>
        <pc:sldMkLst>
          <pc:docMk/>
          <pc:sldMk cId="490427404" sldId="301"/>
        </pc:sldMkLst>
        <pc:spChg chg="mod">
          <ac:chgData name="Lauretta Oghenevurie" userId="731640cde29f7d75" providerId="LiveId" clId="{B4A0A1FE-B114-4328-8CB9-94A2D53D80D4}" dt="2025-10-13T20:10:19.178" v="4145" actId="20577"/>
          <ac:spMkLst>
            <pc:docMk/>
            <pc:sldMk cId="490427404" sldId="301"/>
            <ac:spMk id="2" creationId="{6513FEE1-56EB-3403-57FE-DA92098C78B8}"/>
          </ac:spMkLst>
        </pc:spChg>
        <pc:spChg chg="add mod">
          <ac:chgData name="Lauretta Oghenevurie" userId="731640cde29f7d75" providerId="LiveId" clId="{B4A0A1FE-B114-4328-8CB9-94A2D53D80D4}" dt="2025-10-13T18:59:55.648" v="3614" actId="5793"/>
          <ac:spMkLst>
            <pc:docMk/>
            <pc:sldMk cId="490427404" sldId="301"/>
            <ac:spMk id="6" creationId="{29B2F7E8-F8A4-37A9-4F30-32FE3E6C0875}"/>
          </ac:spMkLst>
        </pc:spChg>
        <pc:picChg chg="add mod">
          <ac:chgData name="Lauretta Oghenevurie" userId="731640cde29f7d75" providerId="LiveId" clId="{B4A0A1FE-B114-4328-8CB9-94A2D53D80D4}" dt="2025-10-13T18:48:20.970" v="3555" actId="1076"/>
          <ac:picMkLst>
            <pc:docMk/>
            <pc:sldMk cId="490427404" sldId="301"/>
            <ac:picMk id="5" creationId="{BE684297-FA65-2702-01FC-92FBCFC34672}"/>
          </ac:picMkLst>
        </pc:picChg>
      </pc:sldChg>
      <pc:sldChg chg="modSp add mod ord">
        <pc:chgData name="Lauretta Oghenevurie" userId="731640cde29f7d75" providerId="LiveId" clId="{B4A0A1FE-B114-4328-8CB9-94A2D53D80D4}" dt="2025-10-13T19:27:24.722" v="3762" actId="20577"/>
        <pc:sldMkLst>
          <pc:docMk/>
          <pc:sldMk cId="3489011237" sldId="302"/>
        </pc:sldMkLst>
        <pc:spChg chg="mod">
          <ac:chgData name="Lauretta Oghenevurie" userId="731640cde29f7d75" providerId="LiveId" clId="{B4A0A1FE-B114-4328-8CB9-94A2D53D80D4}" dt="2025-10-13T19:27:24.722" v="3762" actId="20577"/>
          <ac:spMkLst>
            <pc:docMk/>
            <pc:sldMk cId="3489011237" sldId="302"/>
            <ac:spMk id="2" creationId="{0F94A5A1-08EC-0881-4FBF-542DD8C86C14}"/>
          </ac:spMkLst>
        </pc:spChg>
      </pc:sldChg>
      <pc:sldChg chg="addSp modSp new mod">
        <pc:chgData name="Lauretta Oghenevurie" userId="731640cde29f7d75" providerId="LiveId" clId="{B4A0A1FE-B114-4328-8CB9-94A2D53D80D4}" dt="2025-10-13T20:10:31.912" v="4146" actId="255"/>
        <pc:sldMkLst>
          <pc:docMk/>
          <pc:sldMk cId="2973047114" sldId="303"/>
        </pc:sldMkLst>
        <pc:spChg chg="mod">
          <ac:chgData name="Lauretta Oghenevurie" userId="731640cde29f7d75" providerId="LiveId" clId="{B4A0A1FE-B114-4328-8CB9-94A2D53D80D4}" dt="2025-10-13T20:10:31.912" v="4146" actId="255"/>
          <ac:spMkLst>
            <pc:docMk/>
            <pc:sldMk cId="2973047114" sldId="303"/>
            <ac:spMk id="2" creationId="{977FB611-3002-B80F-87D4-28BB6CF6A016}"/>
          </ac:spMkLst>
        </pc:spChg>
        <pc:spChg chg="mod">
          <ac:chgData name="Lauretta Oghenevurie" userId="731640cde29f7d75" providerId="LiveId" clId="{B4A0A1FE-B114-4328-8CB9-94A2D53D80D4}" dt="2025-10-13T20:01:37.041" v="4017" actId="113"/>
          <ac:spMkLst>
            <pc:docMk/>
            <pc:sldMk cId="2973047114" sldId="303"/>
            <ac:spMk id="3" creationId="{FF124991-959D-7756-E333-83FF9033165F}"/>
          </ac:spMkLst>
        </pc:spChg>
      </pc:sldChg>
      <pc:sldChg chg="addSp delSp modSp new mod">
        <pc:chgData name="Lauretta Oghenevurie" userId="731640cde29f7d75" providerId="LiveId" clId="{B4A0A1FE-B114-4328-8CB9-94A2D53D80D4}" dt="2025-10-20T22:19:21.357" v="5272" actId="255"/>
        <pc:sldMkLst>
          <pc:docMk/>
          <pc:sldMk cId="800195567" sldId="304"/>
        </pc:sldMkLst>
        <pc:spChg chg="mod">
          <ac:chgData name="Lauretta Oghenevurie" userId="731640cde29f7d75" providerId="LiveId" clId="{B4A0A1FE-B114-4328-8CB9-94A2D53D80D4}" dt="2025-10-20T22:19:21.357" v="5272" actId="255"/>
          <ac:spMkLst>
            <pc:docMk/>
            <pc:sldMk cId="800195567" sldId="304"/>
            <ac:spMk id="2" creationId="{CBCDEAE6-85DD-4C5F-20E5-B3E4558FE52B}"/>
          </ac:spMkLst>
        </pc:spChg>
        <pc:graphicFrameChg chg="add mod ord modGraphic">
          <ac:chgData name="Lauretta Oghenevurie" userId="731640cde29f7d75" providerId="LiveId" clId="{B4A0A1FE-B114-4328-8CB9-94A2D53D80D4}" dt="2025-10-20T22:19:12.204" v="5271" actId="14100"/>
          <ac:graphicFrameMkLst>
            <pc:docMk/>
            <pc:sldMk cId="800195567" sldId="304"/>
            <ac:graphicFrameMk id="8" creationId="{51AE81A9-3506-DD7C-E048-C27438E553B2}"/>
          </ac:graphicFrameMkLst>
        </pc:graphicFrameChg>
      </pc:sldChg>
      <pc:sldChg chg="addSp delSp modSp new mod setBg">
        <pc:chgData name="Lauretta Oghenevurie" userId="731640cde29f7d75" providerId="LiveId" clId="{B4A0A1FE-B114-4328-8CB9-94A2D53D80D4}" dt="2025-10-20T21:49:17.614" v="5125" actId="1076"/>
        <pc:sldMkLst>
          <pc:docMk/>
          <pc:sldMk cId="2784247017" sldId="305"/>
        </pc:sldMkLst>
        <pc:spChg chg="mod">
          <ac:chgData name="Lauretta Oghenevurie" userId="731640cde29f7d75" providerId="LiveId" clId="{B4A0A1FE-B114-4328-8CB9-94A2D53D80D4}" dt="2025-10-20T21:49:17.614" v="5125" actId="1076"/>
          <ac:spMkLst>
            <pc:docMk/>
            <pc:sldMk cId="2784247017" sldId="305"/>
            <ac:spMk id="2" creationId="{4BA35534-C9AF-CD35-9C1E-DA020655C56D}"/>
          </ac:spMkLst>
        </pc:spChg>
        <pc:spChg chg="del">
          <ac:chgData name="Lauretta Oghenevurie" userId="731640cde29f7d75" providerId="LiveId" clId="{B4A0A1FE-B114-4328-8CB9-94A2D53D80D4}" dt="2025-10-20T21:46:06.572" v="5094" actId="931"/>
          <ac:spMkLst>
            <pc:docMk/>
            <pc:sldMk cId="2784247017" sldId="305"/>
            <ac:spMk id="3" creationId="{C0DD990F-9A11-6B72-5C4B-4FB61EA69D21}"/>
          </ac:spMkLst>
        </pc:spChg>
        <pc:spChg chg="add mod">
          <ac:chgData name="Lauretta Oghenevurie" userId="731640cde29f7d75" providerId="LiveId" clId="{B4A0A1FE-B114-4328-8CB9-94A2D53D80D4}" dt="2025-10-20T21:49:13.393" v="5124" actId="2710"/>
          <ac:spMkLst>
            <pc:docMk/>
            <pc:sldMk cId="2784247017" sldId="305"/>
            <ac:spMk id="9" creationId="{0A3396E7-1C08-2CD4-9B6B-4588B85382D1}"/>
          </ac:spMkLst>
        </pc:spChg>
        <pc:spChg chg="add">
          <ac:chgData name="Lauretta Oghenevurie" userId="731640cde29f7d75" providerId="LiveId" clId="{B4A0A1FE-B114-4328-8CB9-94A2D53D80D4}" dt="2025-10-20T21:46:14.644" v="5097" actId="26606"/>
          <ac:spMkLst>
            <pc:docMk/>
            <pc:sldMk cId="2784247017" sldId="305"/>
            <ac:spMk id="12" creationId="{37B65277-82C6-6D08-6DCA-4A7DCC3B7136}"/>
          </ac:spMkLst>
        </pc:spChg>
        <pc:picChg chg="add mod">
          <ac:chgData name="Lauretta Oghenevurie" userId="731640cde29f7d75" providerId="LiveId" clId="{B4A0A1FE-B114-4328-8CB9-94A2D53D80D4}" dt="2025-10-20T21:48:55.433" v="5123" actId="14100"/>
          <ac:picMkLst>
            <pc:docMk/>
            <pc:sldMk cId="2784247017" sldId="305"/>
            <ac:picMk id="5" creationId="{BDB7F21C-8D0E-A079-AAEA-91E52020853F}"/>
          </ac:picMkLst>
        </pc:picChg>
      </pc:sldChg>
      <pc:sldChg chg="modSp new mod">
        <pc:chgData name="Lauretta Oghenevurie" userId="731640cde29f7d75" providerId="LiveId" clId="{B4A0A1FE-B114-4328-8CB9-94A2D53D80D4}" dt="2025-10-20T22:04:45.385" v="5218" actId="114"/>
        <pc:sldMkLst>
          <pc:docMk/>
          <pc:sldMk cId="3818310775" sldId="306"/>
        </pc:sldMkLst>
        <pc:spChg chg="mod">
          <ac:chgData name="Lauretta Oghenevurie" userId="731640cde29f7d75" providerId="LiveId" clId="{B4A0A1FE-B114-4328-8CB9-94A2D53D80D4}" dt="2025-10-13T21:47:32.938" v="4561"/>
          <ac:spMkLst>
            <pc:docMk/>
            <pc:sldMk cId="3818310775" sldId="306"/>
            <ac:spMk id="2" creationId="{3E98AAEC-FAE9-58FB-7730-7D647EBB0931}"/>
          </ac:spMkLst>
        </pc:spChg>
        <pc:spChg chg="mod">
          <ac:chgData name="Lauretta Oghenevurie" userId="731640cde29f7d75" providerId="LiveId" clId="{B4A0A1FE-B114-4328-8CB9-94A2D53D80D4}" dt="2025-10-20T22:04:45.385" v="5218" actId="114"/>
          <ac:spMkLst>
            <pc:docMk/>
            <pc:sldMk cId="3818310775" sldId="306"/>
            <ac:spMk id="3" creationId="{2227EF97-E376-6DA5-1EE3-9E4301C1607E}"/>
          </ac:spMkLst>
        </pc:spChg>
      </pc:sldChg>
      <pc:sldChg chg="addSp delSp modSp new mod">
        <pc:chgData name="Lauretta Oghenevurie" userId="731640cde29f7d75" providerId="LiveId" clId="{B4A0A1FE-B114-4328-8CB9-94A2D53D80D4}" dt="2025-10-20T22:09:01.838" v="5240" actId="1076"/>
        <pc:sldMkLst>
          <pc:docMk/>
          <pc:sldMk cId="2460444044" sldId="307"/>
        </pc:sldMkLst>
        <pc:spChg chg="mod">
          <ac:chgData name="Lauretta Oghenevurie" userId="731640cde29f7d75" providerId="LiveId" clId="{B4A0A1FE-B114-4328-8CB9-94A2D53D80D4}" dt="2025-10-20T22:07:46.258" v="5228" actId="27636"/>
          <ac:spMkLst>
            <pc:docMk/>
            <pc:sldMk cId="2460444044" sldId="307"/>
            <ac:spMk id="2" creationId="{B2150909-7835-3DF4-780A-75EE5CBFC710}"/>
          </ac:spMkLst>
        </pc:spChg>
        <pc:spChg chg="add mod">
          <ac:chgData name="Lauretta Oghenevurie" userId="731640cde29f7d75" providerId="LiveId" clId="{B4A0A1FE-B114-4328-8CB9-94A2D53D80D4}" dt="2025-10-20T22:09:01.838" v="5240" actId="1076"/>
          <ac:spMkLst>
            <pc:docMk/>
            <pc:sldMk cId="2460444044" sldId="307"/>
            <ac:spMk id="3" creationId="{0B3E916B-0711-FD5B-AA8B-8A9315B5DC6A}"/>
          </ac:spMkLst>
        </pc:spChg>
        <pc:picChg chg="add mod">
          <ac:chgData name="Lauretta Oghenevurie" userId="731640cde29f7d75" providerId="LiveId" clId="{B4A0A1FE-B114-4328-8CB9-94A2D53D80D4}" dt="2025-10-20T22:04:57.472" v="5219" actId="1076"/>
          <ac:picMkLst>
            <pc:docMk/>
            <pc:sldMk cId="2460444044" sldId="307"/>
            <ac:picMk id="5" creationId="{0D954E30-2AA6-C0D9-174E-E43139C2DDB6}"/>
          </ac:picMkLst>
        </pc:picChg>
      </pc:sldChg>
      <pc:sldChg chg="addSp delSp modSp new mod">
        <pc:chgData name="Lauretta Oghenevurie" userId="731640cde29f7d75" providerId="LiveId" clId="{B4A0A1FE-B114-4328-8CB9-94A2D53D80D4}" dt="2025-10-20T22:15:54.156" v="5266" actId="255"/>
        <pc:sldMkLst>
          <pc:docMk/>
          <pc:sldMk cId="3606123685" sldId="308"/>
        </pc:sldMkLst>
        <pc:spChg chg="mod">
          <ac:chgData name="Lauretta Oghenevurie" userId="731640cde29f7d75" providerId="LiveId" clId="{B4A0A1FE-B114-4328-8CB9-94A2D53D80D4}" dt="2025-10-20T22:15:54.156" v="5266" actId="255"/>
          <ac:spMkLst>
            <pc:docMk/>
            <pc:sldMk cId="3606123685" sldId="308"/>
            <ac:spMk id="2" creationId="{09242BD1-F3D0-D4F0-76A8-CAA925E627A0}"/>
          </ac:spMkLst>
        </pc:spChg>
        <pc:spChg chg="add mod">
          <ac:chgData name="Lauretta Oghenevurie" userId="731640cde29f7d75" providerId="LiveId" clId="{B4A0A1FE-B114-4328-8CB9-94A2D53D80D4}" dt="2025-10-20T22:14:43.954" v="5255" actId="20577"/>
          <ac:spMkLst>
            <pc:docMk/>
            <pc:sldMk cId="3606123685" sldId="308"/>
            <ac:spMk id="3" creationId="{E3F80813-3F4B-EDDF-4706-8C0766BE4278}"/>
          </ac:spMkLst>
        </pc:spChg>
        <pc:picChg chg="add mod">
          <ac:chgData name="Lauretta Oghenevurie" userId="731640cde29f7d75" providerId="LiveId" clId="{B4A0A1FE-B114-4328-8CB9-94A2D53D80D4}" dt="2025-10-20T22:12:51.956" v="5243" actId="14100"/>
          <ac:picMkLst>
            <pc:docMk/>
            <pc:sldMk cId="3606123685" sldId="308"/>
            <ac:picMk id="5" creationId="{735A32BD-E5A8-A29E-BF35-4466FFC2B420}"/>
          </ac:picMkLst>
        </pc:picChg>
        <pc:cxnChg chg="add mod">
          <ac:chgData name="Lauretta Oghenevurie" userId="731640cde29f7d75" providerId="LiveId" clId="{B4A0A1FE-B114-4328-8CB9-94A2D53D80D4}" dt="2025-10-20T22:15:04.652" v="5257" actId="13822"/>
          <ac:cxnSpMkLst>
            <pc:docMk/>
            <pc:sldMk cId="3606123685" sldId="308"/>
            <ac:cxnSpMk id="6" creationId="{BF48B1F4-C6F4-913E-4278-A932B054DC84}"/>
          </ac:cxnSpMkLst>
        </pc:cxnChg>
        <pc:cxnChg chg="add mod">
          <ac:chgData name="Lauretta Oghenevurie" userId="731640cde29f7d75" providerId="LiveId" clId="{B4A0A1FE-B114-4328-8CB9-94A2D53D80D4}" dt="2025-10-20T22:15:20.623" v="5259" actId="13822"/>
          <ac:cxnSpMkLst>
            <pc:docMk/>
            <pc:sldMk cId="3606123685" sldId="308"/>
            <ac:cxnSpMk id="8" creationId="{2B536F7E-A218-311C-ACD8-EE30FDC228B8}"/>
          </ac:cxnSpMkLst>
        </pc:cxnChg>
      </pc:sldChg>
      <pc:sldChg chg="addSp delSp modSp new mod">
        <pc:chgData name="Lauretta Oghenevurie" userId="731640cde29f7d75" providerId="LiveId" clId="{B4A0A1FE-B114-4328-8CB9-94A2D53D80D4}" dt="2025-10-20T22:38:40.952" v="5619" actId="20577"/>
        <pc:sldMkLst>
          <pc:docMk/>
          <pc:sldMk cId="645025896" sldId="309"/>
        </pc:sldMkLst>
        <pc:spChg chg="mod">
          <ac:chgData name="Lauretta Oghenevurie" userId="731640cde29f7d75" providerId="LiveId" clId="{B4A0A1FE-B114-4328-8CB9-94A2D53D80D4}" dt="2025-10-20T22:38:05.860" v="5618" actId="1076"/>
          <ac:spMkLst>
            <pc:docMk/>
            <pc:sldMk cId="645025896" sldId="309"/>
            <ac:spMk id="2" creationId="{907779AB-9C72-2CE1-D7F3-75C8FD43C427}"/>
          </ac:spMkLst>
        </pc:spChg>
        <pc:spChg chg="del">
          <ac:chgData name="Lauretta Oghenevurie" userId="731640cde29f7d75" providerId="LiveId" clId="{B4A0A1FE-B114-4328-8CB9-94A2D53D80D4}" dt="2025-10-20T22:30:35.377" v="5332" actId="3680"/>
          <ac:spMkLst>
            <pc:docMk/>
            <pc:sldMk cId="645025896" sldId="309"/>
            <ac:spMk id="3" creationId="{EEDF7C19-9865-AD3E-8771-683BB41A01B8}"/>
          </ac:spMkLst>
        </pc:spChg>
        <pc:graphicFrameChg chg="add mod ord modGraphic">
          <ac:chgData name="Lauretta Oghenevurie" userId="731640cde29f7d75" providerId="LiveId" clId="{B4A0A1FE-B114-4328-8CB9-94A2D53D80D4}" dt="2025-10-20T22:38:40.952" v="5619" actId="20577"/>
          <ac:graphicFrameMkLst>
            <pc:docMk/>
            <pc:sldMk cId="645025896" sldId="309"/>
            <ac:graphicFrameMk id="4" creationId="{76B9E3EA-3483-4B1E-B442-BCC3505DC217}"/>
          </ac:graphicFrameMkLst>
        </pc:graphicFrameChg>
      </pc:sldChg>
      <pc:sldChg chg="modSp add mod ord">
        <pc:chgData name="Lauretta Oghenevurie" userId="731640cde29f7d75" providerId="LiveId" clId="{B4A0A1FE-B114-4328-8CB9-94A2D53D80D4}" dt="2025-10-20T22:25:16.380" v="5331" actId="255"/>
        <pc:sldMkLst>
          <pc:docMk/>
          <pc:sldMk cId="1060004339" sldId="310"/>
        </pc:sldMkLst>
        <pc:graphicFrameChg chg="mod modGraphic">
          <ac:chgData name="Lauretta Oghenevurie" userId="731640cde29f7d75" providerId="LiveId" clId="{B4A0A1FE-B114-4328-8CB9-94A2D53D80D4}" dt="2025-10-20T22:25:16.380" v="5331" actId="255"/>
          <ac:graphicFrameMkLst>
            <pc:docMk/>
            <pc:sldMk cId="1060004339" sldId="310"/>
            <ac:graphicFrameMk id="8" creationId="{E3A6E6D7-9F7A-5CC1-3883-198F91998866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5869A-1C24-4870-8B43-D0D27FCCB064}" type="datetimeFigureOut">
              <a:rPr lang="en-GB" smtClean="0"/>
              <a:t>20/10/2025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58636-8FEB-4216-86C3-06A69A6CF1F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460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58636-8FEB-4216-86C3-06A69A6CF1F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37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58636-8FEB-4216-86C3-06A69A6CF1F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383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58636-8FEB-4216-86C3-06A69A6CF1F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349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58636-8FEB-4216-86C3-06A69A6CF1F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896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58636-8FEB-4216-86C3-06A69A6CF1F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509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2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58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6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8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08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4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10/20/2025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8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545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10/20/2025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91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60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10/20/2025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09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77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1BA7680-B1FB-4B6B-2155-45DD5D6C4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n abstract genetic concept">
            <a:extLst>
              <a:ext uri="{FF2B5EF4-FFF2-40B4-BE49-F238E27FC236}">
                <a16:creationId xmlns:a16="http://schemas.microsoft.com/office/drawing/2014/main" id="{D6306FBE-5B16-FED2-864C-9D7D473394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6413" r="9091" b="12451"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3306C-AF86-9B2D-5A46-717247809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506" y="3991500"/>
            <a:ext cx="8837546" cy="1870483"/>
          </a:xfrm>
        </p:spPr>
        <p:txBody>
          <a:bodyPr>
            <a:normAutofit/>
          </a:bodyPr>
          <a:lstStyle/>
          <a:p>
            <a:pPr algn="l"/>
            <a:r>
              <a:rPr lang="en-US" sz="4200">
                <a:solidFill>
                  <a:srgbClr val="FFFFFF"/>
                </a:solidFill>
              </a:rPr>
              <a:t>Neural Network Models for Object Recognition Using Multi-Track ML Approaches</a:t>
            </a:r>
            <a:endParaRPr lang="en-GB" sz="4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E5842-6207-E65F-3EE6-EBC713080E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506" y="5917399"/>
            <a:ext cx="8837546" cy="644789"/>
          </a:xfrm>
        </p:spPr>
        <p:txBody>
          <a:bodyPr>
            <a:normAutofit/>
          </a:bodyPr>
          <a:lstStyle/>
          <a:p>
            <a:pPr algn="l"/>
            <a:r>
              <a:rPr lang="en-US" sz="2200">
                <a:solidFill>
                  <a:srgbClr val="FFFFFF"/>
                </a:solidFill>
              </a:rPr>
              <a:t>A study of Convolutional Neural Networks with CIFAR-10 Dataset</a:t>
            </a:r>
            <a:endParaRPr lang="en-GB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356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8BE9A2-8956-141B-BFE6-C607C93D8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0CFB9-3543-2A5F-AA1B-F67EB00BF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82" y="649180"/>
            <a:ext cx="4705097" cy="1615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AUGUMENTATION</a:t>
            </a:r>
          </a:p>
        </p:txBody>
      </p:sp>
      <p:pic>
        <p:nvPicPr>
          <p:cNvPr id="6" name="Content Placeholder 5" descr="A collage of images of vehicles&#10;&#10;AI-generated content may be incorrect.">
            <a:extLst>
              <a:ext uri="{FF2B5EF4-FFF2-40B4-BE49-F238E27FC236}">
                <a16:creationId xmlns:a16="http://schemas.microsoft.com/office/drawing/2014/main" id="{237A5706-53AE-3CF0-816E-E715668B6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45"/>
          <a:stretch>
            <a:fillRect/>
          </a:stretch>
        </p:blipFill>
        <p:spPr>
          <a:xfrm>
            <a:off x="5266944" y="711722"/>
            <a:ext cx="6925056" cy="4557776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AC658156-66B4-4C12-4AFF-55BBA6801E9D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0" y="1457022"/>
            <a:ext cx="5373624" cy="4450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Applied random transformations such as rotation, horizontal flips, and width/height shifts to training images only.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Augmentation increases dataset diversity without collecting new images.</a:t>
            </a:r>
          </a:p>
          <a:p>
            <a:pPr marL="285750" lvl="0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prevent overfitting by teaching the model to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objects from different angles and positions		 		</a:t>
            </a:r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" panose="020B0604020202020204" pitchFamily="34" charset="0"/>
              </a:rPr>
              <a:t>	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600" dirty="0"/>
              <a:t>Shorten and </a:t>
            </a:r>
            <a:r>
              <a:rPr lang="en-GB" sz="1600" dirty="0" err="1"/>
              <a:t>Khoshgoftaar</a:t>
            </a:r>
            <a:r>
              <a:rPr lang="en-GB" sz="1600" dirty="0"/>
              <a:t>, 2019).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C64357-A6CE-BF32-EAA5-45C9929623AD}"/>
              </a:ext>
            </a:extLst>
          </p:cNvPr>
          <p:cNvCxnSpPr/>
          <p:nvPr/>
        </p:nvCxnSpPr>
        <p:spPr>
          <a:xfrm>
            <a:off x="5266944" y="5269498"/>
            <a:ext cx="692505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3252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C35C7-6B1D-783E-A8A1-5CC8BEBD6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8F53A84-F978-BDB7-9D2F-719DDFDA7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Digital financial graph">
            <a:extLst>
              <a:ext uri="{FF2B5EF4-FFF2-40B4-BE49-F238E27FC236}">
                <a16:creationId xmlns:a16="http://schemas.microsoft.com/office/drawing/2014/main" id="{2807E6DB-948A-3989-84BF-2E1D55C19D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09B5933-04E7-DDC2-5C41-4E61B7BAA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297CF-0B62-B3AB-F3A0-040C6EAA0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06" y="4787028"/>
            <a:ext cx="8837546" cy="1870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Model architecture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F609E-B15F-9A2D-1C30-A0EDE577F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506" y="6516469"/>
            <a:ext cx="8837546" cy="45719"/>
          </a:xfr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8311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B6044-CAD0-A923-63E8-E29E367C0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" y="286458"/>
            <a:ext cx="11019338" cy="1132258"/>
          </a:xfrm>
        </p:spPr>
        <p:txBody>
          <a:bodyPr>
            <a:normAutofit fontScale="90000"/>
          </a:bodyPr>
          <a:lstStyle/>
          <a:p>
            <a:r>
              <a:rPr lang="en-GB" sz="2800" dirty="0"/>
              <a:t>OVERVIEW OF CONVOLUTIONAL NEURAL NETWORK WORKFLOW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5" name="Content Placeholder 4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82592C37-73F6-D216-D0F6-6198AA806A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971" y="1027527"/>
            <a:ext cx="8284029" cy="452500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23B02A-BB00-6228-EF5B-0FB8010DCD9B}"/>
              </a:ext>
            </a:extLst>
          </p:cNvPr>
          <p:cNvSpPr txBox="1"/>
          <p:nvPr/>
        </p:nvSpPr>
        <p:spPr>
          <a:xfrm>
            <a:off x="79466" y="1809905"/>
            <a:ext cx="4209070" cy="41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CNN extracts hierarchical features from input images using convolution and pooling layers.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Enables automated feature learning for accurate image recognition in CIFAR-10.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Minimises loss by adjusting kernels and weights during each iteration. 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>
              <a:lnSpc>
                <a:spcPct val="150000"/>
              </a:lnSpc>
            </a:pPr>
            <a:r>
              <a:rPr lang="en-GB" sz="1600" dirty="0"/>
              <a:t>	             (Yamashita </a:t>
            </a:r>
            <a:r>
              <a:rPr lang="en-GB" sz="1600" i="1" dirty="0"/>
              <a:t>et al., </a:t>
            </a:r>
            <a:r>
              <a:rPr lang="en-GB" sz="1600" dirty="0"/>
              <a:t>2018).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957593-E186-9FC4-4022-670A745AFBE7}"/>
              </a:ext>
            </a:extLst>
          </p:cNvPr>
          <p:cNvSpPr txBox="1"/>
          <p:nvPr/>
        </p:nvSpPr>
        <p:spPr>
          <a:xfrm>
            <a:off x="4800600" y="5989320"/>
            <a:ext cx="7260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Figure 3: </a:t>
            </a:r>
            <a:r>
              <a:rPr lang="en-GB" sz="1400" dirty="0"/>
              <a:t>An overview of CNN training process</a:t>
            </a:r>
          </a:p>
          <a:p>
            <a:r>
              <a:rPr lang="en-GB" sz="1400" dirty="0"/>
              <a:t>				             (Yamashita </a:t>
            </a:r>
            <a:r>
              <a:rPr lang="en-GB" sz="1400" i="1" dirty="0"/>
              <a:t>et al., </a:t>
            </a:r>
            <a:r>
              <a:rPr lang="en-GB" sz="1400" dirty="0"/>
              <a:t>2018).</a:t>
            </a:r>
          </a:p>
        </p:txBody>
      </p:sp>
    </p:spTree>
    <p:extLst>
      <p:ext uri="{BB962C8B-B14F-4D97-AF65-F5344CB8AC3E}">
        <p14:creationId xmlns:p14="http://schemas.microsoft.com/office/powerpoint/2010/main" val="122321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97C0D-DFD2-B8D1-D64C-DC30D4630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CNN ARCHITECTURE</a:t>
            </a:r>
          </a:p>
        </p:txBody>
      </p:sp>
      <p:pic>
        <p:nvPicPr>
          <p:cNvPr id="5" name="Content Placeholder 4" descr="A diagram of a layer of layers&#10;&#10;AI-generated content may be incorrect.">
            <a:extLst>
              <a:ext uri="{FF2B5EF4-FFF2-40B4-BE49-F238E27FC236}">
                <a16:creationId xmlns:a16="http://schemas.microsoft.com/office/drawing/2014/main" id="{8B5C4E91-3B9D-C65E-2E24-912AE403A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64" y="1587387"/>
            <a:ext cx="6868464" cy="368322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42A923-1E44-73BF-B9AB-507BC1585BC0}"/>
              </a:ext>
            </a:extLst>
          </p:cNvPr>
          <p:cNvSpPr txBox="1"/>
          <p:nvPr/>
        </p:nvSpPr>
        <p:spPr>
          <a:xfrm>
            <a:off x="192024" y="1453896"/>
            <a:ext cx="4892040" cy="4481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Convolution layers</a:t>
            </a:r>
            <a:r>
              <a:rPr lang="en-GB" sz="1600" dirty="0"/>
              <a:t> detect local patterns such as edges or textures.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 err="1"/>
              <a:t>ReLU</a:t>
            </a:r>
            <a:r>
              <a:rPr lang="en-GB" sz="1600" b="1" dirty="0"/>
              <a:t> layers</a:t>
            </a:r>
            <a:r>
              <a:rPr lang="en-GB" sz="1600" dirty="0"/>
              <a:t> introduce non-linearity for better feature learning.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Pooling layers</a:t>
            </a:r>
            <a:r>
              <a:rPr lang="en-GB" sz="1600" dirty="0"/>
              <a:t> reduce spatial size and control overfitting.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Fully connected layers</a:t>
            </a:r>
            <a:r>
              <a:rPr lang="en-GB" sz="1600" dirty="0"/>
              <a:t> combine extracted features for final classification.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Output layer uses </a:t>
            </a:r>
            <a:r>
              <a:rPr lang="en-GB" sz="1600" b="1" dirty="0" err="1"/>
              <a:t>Softmax</a:t>
            </a:r>
            <a:r>
              <a:rPr lang="en-GB" sz="1600" dirty="0"/>
              <a:t> to predict class probabilities (e.g., airplane, car, dog).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							         (Rawat and Wang (2017).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DF80A5-6666-46C7-FB0F-DEF2CB6B2B64}"/>
              </a:ext>
            </a:extLst>
          </p:cNvPr>
          <p:cNvSpPr txBox="1"/>
          <p:nvPr/>
        </p:nvSpPr>
        <p:spPr>
          <a:xfrm>
            <a:off x="6217920" y="5715000"/>
            <a:ext cx="56144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Figure 4: </a:t>
            </a:r>
            <a:r>
              <a:rPr lang="en-GB" sz="1400" dirty="0"/>
              <a:t>An example of a CNN Architecture</a:t>
            </a:r>
          </a:p>
          <a:p>
            <a:r>
              <a:rPr lang="en-GB" sz="1400" dirty="0"/>
              <a:t>			 </a:t>
            </a:r>
          </a:p>
          <a:p>
            <a:r>
              <a:rPr lang="en-GB" sz="1400" dirty="0"/>
              <a:t>			(Alzubaidi </a:t>
            </a:r>
            <a:r>
              <a:rPr lang="en-GB" sz="1400" i="1" dirty="0"/>
              <a:t>et al., </a:t>
            </a:r>
            <a:r>
              <a:rPr lang="en-GB" sz="1400" dirty="0"/>
              <a:t>2024) </a:t>
            </a:r>
            <a:endParaRPr lang="en-GB" sz="1400" b="1" dirty="0"/>
          </a:p>
        </p:txBody>
      </p:sp>
    </p:spTree>
    <p:extLst>
      <p:ext uri="{BB962C8B-B14F-4D97-AF65-F5344CB8AC3E}">
        <p14:creationId xmlns:p14="http://schemas.microsoft.com/office/powerpoint/2010/main" val="2109891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1D312-C69A-6EDD-EF97-9D1196C6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REASON FOR CHOSEN MODEL</a:t>
            </a:r>
          </a:p>
        </p:txBody>
      </p:sp>
      <p:pic>
        <p:nvPicPr>
          <p:cNvPr id="5" name="Content Placeholder 4" descr="A diagram of a machine learning process&#10;&#10;AI-generated content may be incorrect.">
            <a:extLst>
              <a:ext uri="{FF2B5EF4-FFF2-40B4-BE49-F238E27FC236}">
                <a16:creationId xmlns:a16="http://schemas.microsoft.com/office/drawing/2014/main" id="{578F30F1-5C87-501B-C638-1B913696F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88" y="1680898"/>
            <a:ext cx="6585369" cy="42677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0EA474-634D-1D11-EFF4-003C98561F57}"/>
              </a:ext>
            </a:extLst>
          </p:cNvPr>
          <p:cNvSpPr txBox="1"/>
          <p:nvPr/>
        </p:nvSpPr>
        <p:spPr>
          <a:xfrm>
            <a:off x="212543" y="1680898"/>
            <a:ext cx="5356153" cy="3373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Deep learning automates feature extraction.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CNNs learn complex visual patterns directly from raw pixel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Outperforms traditional ML for large-scale image datasets like CIFAR-10.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Simplifies workflow while improving accuracy and generalisation.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>
              <a:lnSpc>
                <a:spcPct val="150000"/>
              </a:lnSpc>
            </a:pPr>
            <a:r>
              <a:rPr lang="en-GB" sz="1600" dirty="0"/>
              <a:t>			(Bhatt </a:t>
            </a:r>
            <a:r>
              <a:rPr lang="en-GB" sz="1600" i="1" dirty="0"/>
              <a:t>et al</a:t>
            </a:r>
            <a:r>
              <a:rPr lang="en-GB" sz="1600" dirty="0"/>
              <a:t>., 2021).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5DF49B-E8E2-65D5-EE1B-DE8A588D6C5A}"/>
              </a:ext>
            </a:extLst>
          </p:cNvPr>
          <p:cNvSpPr txBox="1"/>
          <p:nvPr/>
        </p:nvSpPr>
        <p:spPr>
          <a:xfrm>
            <a:off x="5724144" y="6236208"/>
            <a:ext cx="6585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Figure 5: </a:t>
            </a:r>
            <a:r>
              <a:rPr lang="en-GB" sz="1400" dirty="0"/>
              <a:t>Difference between Machine Learning and Deep Learning 			(Alzubaidi </a:t>
            </a:r>
            <a:r>
              <a:rPr lang="en-GB" sz="1400" i="1" dirty="0"/>
              <a:t>et al., </a:t>
            </a:r>
            <a:r>
              <a:rPr lang="en-GB" sz="1400" dirty="0"/>
              <a:t>2024)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93AD3E-0522-3BF7-FE1D-5E9F15504003}"/>
              </a:ext>
            </a:extLst>
          </p:cNvPr>
          <p:cNvCxnSpPr/>
          <p:nvPr/>
        </p:nvCxnSpPr>
        <p:spPr>
          <a:xfrm>
            <a:off x="5394088" y="1680898"/>
            <a:ext cx="0" cy="42677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225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A0E0F3-ADC7-95B7-D96C-81314A7DF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8F0A6B2-D6E4-D8EE-8759-472430EF9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Digital financial graph">
            <a:extLst>
              <a:ext uri="{FF2B5EF4-FFF2-40B4-BE49-F238E27FC236}">
                <a16:creationId xmlns:a16="http://schemas.microsoft.com/office/drawing/2014/main" id="{4C5CA4CB-BCBE-4E91-ED09-F57341B83C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B0537F52-C35B-8848-5833-B2CF9E20C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7A26F-1EBA-0AD7-CFB0-535D246A6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06" y="4787028"/>
            <a:ext cx="8837546" cy="1870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Model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69B8-B2BF-CC1E-7F37-26C93C180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506" y="6516469"/>
            <a:ext cx="8837546" cy="45719"/>
          </a:xfr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17988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3FEE1-56EB-3403-57FE-DA92098C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448783"/>
            <a:ext cx="10653578" cy="473746"/>
          </a:xfrm>
        </p:spPr>
        <p:txBody>
          <a:bodyPr>
            <a:normAutofit fontScale="90000"/>
          </a:bodyPr>
          <a:lstStyle/>
          <a:p>
            <a:r>
              <a:rPr lang="en-GB" sz="2800" dirty="0"/>
              <a:t> BASELINE CNN ARCHITECTURE</a:t>
            </a:r>
          </a:p>
        </p:txBody>
      </p:sp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BE684297-FA65-2702-01FC-92FBCFC34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789" y="1234584"/>
            <a:ext cx="6706536" cy="49377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B2F7E8-F8A4-37A9-4F30-32FE3E6C0875}"/>
              </a:ext>
            </a:extLst>
          </p:cNvPr>
          <p:cNvSpPr txBox="1"/>
          <p:nvPr/>
        </p:nvSpPr>
        <p:spPr>
          <a:xfrm>
            <a:off x="9144" y="1984391"/>
            <a:ext cx="5317645" cy="263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b="1" dirty="0"/>
              <a:t>3 convolutional–pooling blocks</a:t>
            </a:r>
            <a:r>
              <a:rPr lang="en-GB" sz="1600" dirty="0"/>
              <a:t> progressively extract spatial features and reduce image dimensions (from 32×32 → 4×4).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Model 1 is lightweight with </a:t>
            </a:r>
            <a:r>
              <a:rPr lang="en-GB" sz="1600" b="1" dirty="0"/>
              <a:t>≈356k trainable parameters</a:t>
            </a:r>
            <a:r>
              <a:rPr lang="en-GB" sz="1600" dirty="0"/>
              <a:t>, suitable for efficient training on CIFAR-10.</a:t>
            </a:r>
          </a:p>
        </p:txBody>
      </p:sp>
    </p:spTree>
    <p:extLst>
      <p:ext uri="{BB962C8B-B14F-4D97-AF65-F5344CB8AC3E}">
        <p14:creationId xmlns:p14="http://schemas.microsoft.com/office/powerpoint/2010/main" val="490427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FB611-3002-B80F-87D4-28BB6CF6A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EPOCHS AND TRAINING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24991-959D-7756-E333-83FF90331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b="1" dirty="0"/>
              <a:t>Purpose:</a:t>
            </a:r>
            <a:r>
              <a:rPr lang="en-GB" sz="1600" dirty="0"/>
              <a:t> To balance efficient learning with prevention of overfitting and optimise model generalisation.</a:t>
            </a:r>
            <a:endParaRPr lang="en-GB" sz="1600" b="1" dirty="0"/>
          </a:p>
          <a:p>
            <a:r>
              <a:rPr lang="en-GB" sz="1600" dirty="0"/>
              <a:t>Optimiser: Adam (adaptive learning for faster convergence).</a:t>
            </a:r>
          </a:p>
          <a:p>
            <a:r>
              <a:rPr lang="en-GB" sz="1600" dirty="0"/>
              <a:t>Learning Rate: 0.001, reduced automatically on plateau.</a:t>
            </a:r>
          </a:p>
          <a:p>
            <a:pPr marL="0" indent="0">
              <a:buNone/>
            </a:pPr>
            <a:r>
              <a:rPr lang="en-GB" sz="1600" b="1" dirty="0"/>
              <a:t>Epochs:</a:t>
            </a:r>
            <a:r>
              <a:rPr lang="en-GB" sz="1600" dirty="0"/>
              <a:t> 15 with batch size of 64 but stopped early at epoch 9 (using Early Stopping).</a:t>
            </a:r>
          </a:p>
          <a:p>
            <a:r>
              <a:rPr lang="en-GB" sz="1600" dirty="0"/>
              <a:t>Validation Split: 20% of training data reserved for validation.</a:t>
            </a:r>
          </a:p>
          <a:p>
            <a:pPr marL="0" indent="0">
              <a:buNone/>
            </a:pPr>
            <a:r>
              <a:rPr lang="en-GB" sz="1600" b="1" dirty="0"/>
              <a:t>Callbacks:</a:t>
            </a:r>
          </a:p>
          <a:p>
            <a:pPr marL="0" indent="0">
              <a:buNone/>
            </a:pPr>
            <a:r>
              <a:rPr lang="en-GB" sz="1600" b="1" dirty="0"/>
              <a:t>	- </a:t>
            </a:r>
            <a:r>
              <a:rPr lang="en-GB" sz="1600" i="1" dirty="0" err="1"/>
              <a:t>ReduceLROnPlateau</a:t>
            </a:r>
            <a:r>
              <a:rPr lang="en-GB" sz="1600" dirty="0"/>
              <a:t> – lowers learning rate when validation loss stops improving.</a:t>
            </a:r>
            <a:endParaRPr lang="en-GB" sz="1600" b="1" dirty="0"/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973047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B32EE-7891-7A45-A5CA-863795604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141076"/>
            <a:ext cx="10653578" cy="1132258"/>
          </a:xfrm>
        </p:spPr>
        <p:txBody>
          <a:bodyPr>
            <a:normAutofit/>
          </a:bodyPr>
          <a:lstStyle/>
          <a:p>
            <a:r>
              <a:rPr lang="en-GB" sz="2800" dirty="0"/>
              <a:t> TRAINING PERFORMANCE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98BE01-2325-1BDD-173D-B0B610C241A0}"/>
              </a:ext>
            </a:extLst>
          </p:cNvPr>
          <p:cNvCxnSpPr/>
          <p:nvPr/>
        </p:nvCxnSpPr>
        <p:spPr>
          <a:xfrm>
            <a:off x="612648" y="2664963"/>
            <a:ext cx="1065357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0E4B190-8F3E-ED4C-2A24-055088391DA4}"/>
              </a:ext>
            </a:extLst>
          </p:cNvPr>
          <p:cNvSpPr txBox="1"/>
          <p:nvPr/>
        </p:nvSpPr>
        <p:spPr>
          <a:xfrm>
            <a:off x="530352" y="485098"/>
            <a:ext cx="10653578" cy="1988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Training accuracy improved consistently, reaching 95% by the final epoch.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Validation accuracy plateaued around 73%, suggesting mild overfitting as training continued.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Training loss declined consistently, while validation loss began to rise after epoch 8, confirming the same overfitting trend.</a:t>
            </a:r>
          </a:p>
        </p:txBody>
      </p:sp>
      <p:pic>
        <p:nvPicPr>
          <p:cNvPr id="9" name="Content Placeholder 8" descr="A graph of a line&#10;&#10;AI-generated content may be incorrect.">
            <a:extLst>
              <a:ext uri="{FF2B5EF4-FFF2-40B4-BE49-F238E27FC236}">
                <a16:creationId xmlns:a16="http://schemas.microsoft.com/office/drawing/2014/main" id="{8FB12B0D-D499-ED25-E708-B5EC3D45C2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2537254"/>
            <a:ext cx="10653713" cy="4179670"/>
          </a:xfr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AB04BF2-C011-3C3F-EC4F-888DD8322013}"/>
              </a:ext>
            </a:extLst>
          </p:cNvPr>
          <p:cNvCxnSpPr/>
          <p:nvPr/>
        </p:nvCxnSpPr>
        <p:spPr>
          <a:xfrm>
            <a:off x="685800" y="6716924"/>
            <a:ext cx="1058042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91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EAE6-85DD-4C5F-20E5-B3E4558FE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69" y="246888"/>
            <a:ext cx="10653578" cy="1132258"/>
          </a:xfrm>
        </p:spPr>
        <p:txBody>
          <a:bodyPr>
            <a:normAutofit/>
          </a:bodyPr>
          <a:lstStyle/>
          <a:p>
            <a:r>
              <a:rPr lang="en-GB" sz="2800" dirty="0"/>
              <a:t>EVALUATION METRICS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1AE81A9-3506-DD7C-E048-C27438E553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2832147"/>
              </p:ext>
            </p:extLst>
          </p:nvPr>
        </p:nvGraphicFramePr>
        <p:xfrm>
          <a:off x="612516" y="1114768"/>
          <a:ext cx="11228964" cy="4453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793">
                  <a:extLst>
                    <a:ext uri="{9D8B030D-6E8A-4147-A177-3AD203B41FA5}">
                      <a16:colId xmlns:a16="http://schemas.microsoft.com/office/drawing/2014/main" val="1173813860"/>
                    </a:ext>
                  </a:extLst>
                </a:gridCol>
                <a:gridCol w="1871270">
                  <a:extLst>
                    <a:ext uri="{9D8B030D-6E8A-4147-A177-3AD203B41FA5}">
                      <a16:colId xmlns:a16="http://schemas.microsoft.com/office/drawing/2014/main" val="1300867610"/>
                    </a:ext>
                  </a:extLst>
                </a:gridCol>
                <a:gridCol w="2104826">
                  <a:extLst>
                    <a:ext uri="{9D8B030D-6E8A-4147-A177-3AD203B41FA5}">
                      <a16:colId xmlns:a16="http://schemas.microsoft.com/office/drawing/2014/main" val="4044606374"/>
                    </a:ext>
                  </a:extLst>
                </a:gridCol>
                <a:gridCol w="2095554">
                  <a:extLst>
                    <a:ext uri="{9D8B030D-6E8A-4147-A177-3AD203B41FA5}">
                      <a16:colId xmlns:a16="http://schemas.microsoft.com/office/drawing/2014/main" val="293115219"/>
                    </a:ext>
                  </a:extLst>
                </a:gridCol>
                <a:gridCol w="2911521">
                  <a:extLst>
                    <a:ext uri="{9D8B030D-6E8A-4147-A177-3AD203B41FA5}">
                      <a16:colId xmlns:a16="http://schemas.microsoft.com/office/drawing/2014/main" val="2882095370"/>
                    </a:ext>
                  </a:extLst>
                </a:gridCol>
              </a:tblGrid>
              <a:tr h="419531">
                <a:tc>
                  <a:txBody>
                    <a:bodyPr/>
                    <a:lstStyle/>
                    <a:p>
                      <a:r>
                        <a:rPr lang="en-GB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Validation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768485"/>
                  </a:ext>
                </a:extLst>
              </a:tr>
              <a:tr h="1344799">
                <a:tc>
                  <a:txBody>
                    <a:bodyPr/>
                    <a:lstStyle/>
                    <a:p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Good learning on training data; validation and test results are consistent, showing generalisation.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08406"/>
                  </a:ext>
                </a:extLst>
              </a:tr>
              <a:tr h="1344799">
                <a:tc>
                  <a:txBody>
                    <a:bodyPr/>
                    <a:lstStyle/>
                    <a:p>
                      <a:r>
                        <a:rPr lang="en-GB" dirty="0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0.8529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0.8782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Slight overfitting as validation/test loss remain higher than training loss.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463712"/>
                  </a:ext>
                </a:extLst>
              </a:tr>
              <a:tr h="1344799">
                <a:tc>
                  <a:txBody>
                    <a:bodyPr/>
                    <a:lstStyle/>
                    <a:p>
                      <a:r>
                        <a:rPr lang="en-GB" dirty="0"/>
                        <a:t>Epoch at Best 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Early stopping prevented further overfitting, saving the best-performing weights.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376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19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190C2-9DEF-E5AA-9E1A-634C6E0B1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597" y="97520"/>
            <a:ext cx="4621553" cy="1360728"/>
          </a:xfrm>
        </p:spPr>
        <p:txBody>
          <a:bodyPr anchor="b">
            <a:normAutofit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0B1E5A-0427-DD62-5C21-A268BF892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92808"/>
            <a:ext cx="4621553" cy="3850268"/>
          </a:xfrm>
        </p:spPr>
        <p:txBody>
          <a:bodyPr>
            <a:normAutofit/>
          </a:bodyPr>
          <a:lstStyle/>
          <a:p>
            <a:r>
              <a:rPr lang="en-GB" sz="1600" dirty="0"/>
              <a:t>Object recognition enables computers to identify and classify visual elements within images.</a:t>
            </a:r>
          </a:p>
          <a:p>
            <a:r>
              <a:rPr lang="en-GB" sz="1600" dirty="0"/>
              <a:t>Machine learning and deep learning have significantly advanced recognition accuracy in recent years (Sarkar </a:t>
            </a:r>
            <a:r>
              <a:rPr lang="en-GB" sz="1600" i="1" dirty="0"/>
              <a:t>et al., </a:t>
            </a:r>
            <a:r>
              <a:rPr lang="en-GB" sz="1600" dirty="0"/>
              <a:t>2024).</a:t>
            </a:r>
          </a:p>
          <a:p>
            <a:r>
              <a:rPr lang="en-GB" sz="1600" dirty="0"/>
              <a:t>This presentation explores two neural network approaches using the CIFAR-10 dataset</a:t>
            </a:r>
            <a:r>
              <a:rPr lang="en-US" sz="1600" dirty="0"/>
              <a:t>. </a:t>
            </a:r>
            <a:endParaRPr lang="en-GB" sz="1600" dirty="0"/>
          </a:p>
        </p:txBody>
      </p:sp>
      <p:pic>
        <p:nvPicPr>
          <p:cNvPr id="5" name="Content Placeholder 4" descr="A diagram of a car&#10;&#10;AI-generated content may be incorrect.">
            <a:extLst>
              <a:ext uri="{FF2B5EF4-FFF2-40B4-BE49-F238E27FC236}">
                <a16:creationId xmlns:a16="http://schemas.microsoft.com/office/drawing/2014/main" id="{49574C74-188B-655E-F5E2-F4F1361A3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471" y="1719943"/>
            <a:ext cx="5837780" cy="39406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704243-6511-ACFC-58A7-D4F65F3FEA09}"/>
              </a:ext>
            </a:extLst>
          </p:cNvPr>
          <p:cNvSpPr txBox="1"/>
          <p:nvPr/>
        </p:nvSpPr>
        <p:spPr>
          <a:xfrm>
            <a:off x="5938327" y="6044184"/>
            <a:ext cx="6086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Figure 1</a:t>
            </a:r>
            <a:r>
              <a:rPr lang="en-GB" sz="1400" dirty="0"/>
              <a:t>: Object recognition using machine learning</a:t>
            </a:r>
          </a:p>
          <a:p>
            <a:pPr lvl="8"/>
            <a:r>
              <a:rPr lang="en-GB" sz="1400" dirty="0"/>
              <a:t>(Sarkar </a:t>
            </a:r>
            <a:r>
              <a:rPr lang="en-GB" sz="1400" i="1" dirty="0"/>
              <a:t>et al., </a:t>
            </a:r>
            <a:r>
              <a:rPr lang="en-GB" sz="1400" dirty="0"/>
              <a:t>2024)</a:t>
            </a:r>
          </a:p>
        </p:txBody>
      </p:sp>
    </p:spTree>
    <p:extLst>
      <p:ext uri="{BB962C8B-B14F-4D97-AF65-F5344CB8AC3E}">
        <p14:creationId xmlns:p14="http://schemas.microsoft.com/office/powerpoint/2010/main" val="14610018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1AA9C-AD89-944E-76CE-730E6869C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" y="557784"/>
            <a:ext cx="4061978" cy="2212313"/>
          </a:xfrm>
        </p:spPr>
        <p:txBody>
          <a:bodyPr/>
          <a:lstStyle/>
          <a:p>
            <a:r>
              <a:rPr lang="en-GB" dirty="0"/>
              <a:t>CONFUSION MATRIX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6EAAB-4A57-B9B9-93B6-AE4706AEC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016" y="1106424"/>
            <a:ext cx="4708567" cy="4416569"/>
          </a:xfrm>
        </p:spPr>
        <p:txBody>
          <a:bodyPr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/>
              <a:t>Strong diagonal pattern shows correct class predictions across all classes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/>
              <a:t>Misclassifications occur mainly between similar classes (e.g., cats vs. dogs, airplanes vs. ships).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/>
              <a:t>Highest performance was achieved for automobiles, ships, and trucks due to their distinctive visual features.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400" dirty="0"/>
              <a:t>Overall test accuracy was approximately </a:t>
            </a:r>
            <a:r>
              <a:rPr lang="en-GB" sz="1400" b="1" dirty="0"/>
              <a:t>73%</a:t>
            </a:r>
            <a:r>
              <a:rPr lang="en-GB" sz="1400" dirty="0"/>
              <a:t>, reflecting solid generalisation for a baseline CNN.</a:t>
            </a:r>
          </a:p>
          <a:p>
            <a:br>
              <a:rPr lang="en-GB" sz="1400" dirty="0"/>
            </a:br>
            <a:endParaRPr lang="en-GB" sz="1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8FD84D-3DBD-AA58-AC12-3DB05BD75B86}"/>
              </a:ext>
            </a:extLst>
          </p:cNvPr>
          <p:cNvCxnSpPr/>
          <p:nvPr/>
        </p:nvCxnSpPr>
        <p:spPr>
          <a:xfrm>
            <a:off x="5033430" y="657103"/>
            <a:ext cx="0" cy="555590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DE3CE27-83F3-93B7-F1A9-BC55E0E24064}"/>
              </a:ext>
            </a:extLst>
          </p:cNvPr>
          <p:cNvCxnSpPr/>
          <p:nvPr/>
        </p:nvCxnSpPr>
        <p:spPr>
          <a:xfrm>
            <a:off x="11547006" y="657103"/>
            <a:ext cx="0" cy="555590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Picture 4" descr="A graph with blue squares&#10;&#10;AI-generated content may be incorrect.">
            <a:extLst>
              <a:ext uri="{FF2B5EF4-FFF2-40B4-BE49-F238E27FC236}">
                <a16:creationId xmlns:a16="http://schemas.microsoft.com/office/drawing/2014/main" id="{1CB3DACB-B81D-E1A8-B40E-549570BBB8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535" y="657103"/>
            <a:ext cx="6573359" cy="554379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418E2B-8785-AE05-0CA1-0365BF03880B}"/>
              </a:ext>
            </a:extLst>
          </p:cNvPr>
          <p:cNvCxnSpPr/>
          <p:nvPr/>
        </p:nvCxnSpPr>
        <p:spPr>
          <a:xfrm>
            <a:off x="5033430" y="657103"/>
            <a:ext cx="651357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B54AFB-DFD4-D5BE-B742-F20A7391027F}"/>
              </a:ext>
            </a:extLst>
          </p:cNvPr>
          <p:cNvCxnSpPr/>
          <p:nvPr/>
        </p:nvCxnSpPr>
        <p:spPr>
          <a:xfrm flipV="1">
            <a:off x="5033430" y="6200897"/>
            <a:ext cx="6543464" cy="121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202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F876AF-7247-98FD-FE2E-214DD9987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B64F03CC-0E2D-FFF4-68FE-5CD49E80A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Digital financial graph">
            <a:extLst>
              <a:ext uri="{FF2B5EF4-FFF2-40B4-BE49-F238E27FC236}">
                <a16:creationId xmlns:a16="http://schemas.microsoft.com/office/drawing/2014/main" id="{31A4A32B-EE53-6508-580B-FE44987CA9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5C9139D-A9A5-5C7F-F2E6-1C1C84287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4A5A1-08EC-0881-4FBF-542DD8C86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906" y="4787028"/>
            <a:ext cx="8837546" cy="1870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Model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FE937-E3FF-760F-6079-4DDF3EA8B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506" y="6516469"/>
            <a:ext cx="8837546" cy="45719"/>
          </a:xfr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9011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A35534-C9AF-CD35-9C1E-DA020655C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9740"/>
            <a:ext cx="6535404" cy="1527048"/>
          </a:xfrm>
        </p:spPr>
        <p:txBody>
          <a:bodyPr anchor="b">
            <a:normAutofit/>
          </a:bodyPr>
          <a:lstStyle/>
          <a:p>
            <a:r>
              <a:rPr lang="en-GB" sz="2800" dirty="0"/>
              <a:t>ENHANCED CNN ARCHITECTURE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3396E7-1C08-2CD4-9B6B-4588B8538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995948"/>
            <a:ext cx="5862396" cy="43134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1600" dirty="0"/>
              <a:t>Built on the baseline CNN with additional convolutional layers to deepen feature extraction.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Integrated Batch Normalisation after each convolutional layer to stabilise learning and accelerate convergence.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Added Dropout layers to reduce overfitting and improve generalisation.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Model includes approximately 530k trainable parameters, balancing performance and efficiency.</a:t>
            </a:r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  <p:pic>
        <p:nvPicPr>
          <p:cNvPr id="5" name="Content Placeholder 4" descr="A screen shot of a computer">
            <a:extLst>
              <a:ext uri="{FF2B5EF4-FFF2-40B4-BE49-F238E27FC236}">
                <a16:creationId xmlns:a16="http://schemas.microsoft.com/office/drawing/2014/main" id="{BDB7F21C-8D0E-A079-AAEA-91E520208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044" y="152399"/>
            <a:ext cx="5618985" cy="651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47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AAEC-FAE9-58FB-7730-7D647EBB0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EPOCHS AND TRAINING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7EF97-E376-6DA5-1EE3-9E4301C16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873721"/>
            <a:ext cx="10653579" cy="4593828"/>
          </a:xfrm>
        </p:spPr>
        <p:txBody>
          <a:bodyPr>
            <a:normAutofit/>
          </a:bodyPr>
          <a:lstStyle/>
          <a:p>
            <a:r>
              <a:rPr lang="en-GB" sz="1600" b="1" dirty="0"/>
              <a:t>Purpose: </a:t>
            </a:r>
            <a:r>
              <a:rPr lang="en-GB" sz="1600" dirty="0"/>
              <a:t>To enhance the baseline model’s learning efficiency and generalisation by extending training duration and integrating adaptive callbacks.</a:t>
            </a:r>
          </a:p>
          <a:p>
            <a:r>
              <a:rPr lang="en-GB" sz="1600" b="1" dirty="0"/>
              <a:t>Epochs: </a:t>
            </a:r>
            <a:r>
              <a:rPr lang="en-GB" sz="1600" dirty="0"/>
              <a:t>Trained up to </a:t>
            </a:r>
            <a:r>
              <a:rPr lang="en-GB" sz="1600" i="1" dirty="0"/>
              <a:t>25 epochs</a:t>
            </a:r>
            <a:r>
              <a:rPr lang="en-GB" sz="1600" dirty="0"/>
              <a:t> (stabilised around </a:t>
            </a:r>
            <a:r>
              <a:rPr lang="en-GB" sz="1600" i="1" dirty="0"/>
              <a:t>epoch 20</a:t>
            </a:r>
            <a:r>
              <a:rPr lang="en-GB" sz="1600" dirty="0"/>
              <a:t>).</a:t>
            </a:r>
            <a:endParaRPr lang="en-GB" sz="1600" b="1" dirty="0"/>
          </a:p>
          <a:p>
            <a:pPr marL="0" indent="0">
              <a:buNone/>
            </a:pPr>
            <a:r>
              <a:rPr lang="en-GB" sz="1600" b="1" dirty="0"/>
              <a:t>	</a:t>
            </a:r>
            <a:r>
              <a:rPr lang="en-GB" sz="1600" dirty="0"/>
              <a:t>Batch Size: 64 (kept consistent for comparability).</a:t>
            </a:r>
          </a:p>
          <a:p>
            <a:pPr marL="0" indent="0">
              <a:buNone/>
            </a:pPr>
            <a:r>
              <a:rPr lang="en-GB" sz="1600" dirty="0"/>
              <a:t>	Learning Rate: Initial value 0.001, reduced adaptively when validation loss plateaued.</a:t>
            </a:r>
          </a:p>
          <a:p>
            <a:pPr marL="0" indent="0">
              <a:buNone/>
            </a:pPr>
            <a:r>
              <a:rPr lang="en-GB" sz="1600" dirty="0"/>
              <a:t>	Validation Split: 20% of training data reserved for model tuning.</a:t>
            </a:r>
          </a:p>
          <a:p>
            <a:r>
              <a:rPr lang="en-GB" sz="1600" b="1" dirty="0"/>
              <a:t>Callbacks: </a:t>
            </a:r>
            <a:r>
              <a:rPr lang="en-GB" sz="1600" dirty="0"/>
              <a:t>Adam Optimiser</a:t>
            </a:r>
          </a:p>
          <a:p>
            <a:pPr marL="0" indent="0">
              <a:buNone/>
            </a:pPr>
            <a:r>
              <a:rPr lang="en-GB" sz="1600" b="1" dirty="0"/>
              <a:t>	</a:t>
            </a:r>
            <a:r>
              <a:rPr lang="en-GB" sz="1600" i="1" dirty="0" err="1"/>
              <a:t>ReduceLROnPlateau</a:t>
            </a:r>
            <a:r>
              <a:rPr lang="en-GB" sz="1600" dirty="0"/>
              <a:t>: Automatically lowered learning rate to sustain improvement.</a:t>
            </a:r>
            <a:endParaRPr lang="en-GB" sz="1600" b="1" dirty="0"/>
          </a:p>
        </p:txBody>
      </p:sp>
    </p:spTree>
    <p:extLst>
      <p:ext uri="{BB962C8B-B14F-4D97-AF65-F5344CB8AC3E}">
        <p14:creationId xmlns:p14="http://schemas.microsoft.com/office/powerpoint/2010/main" val="38183107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0909-7835-3DF4-780A-75EE5CBFC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109728"/>
            <a:ext cx="10653578" cy="1132258"/>
          </a:xfrm>
        </p:spPr>
        <p:txBody>
          <a:bodyPr>
            <a:normAutofit/>
          </a:bodyPr>
          <a:lstStyle/>
          <a:p>
            <a:r>
              <a:rPr lang="en-GB" sz="2800" dirty="0"/>
              <a:t> TRAINING PERFORMANCE</a:t>
            </a:r>
            <a:br>
              <a:rPr lang="en-GB" sz="2800" dirty="0"/>
            </a:br>
            <a:endParaRPr lang="en-GB" sz="2800" dirty="0"/>
          </a:p>
        </p:txBody>
      </p:sp>
      <p:pic>
        <p:nvPicPr>
          <p:cNvPr id="5" name="Content Placeholder 4" descr="A graph of a line and a line&#10;&#10;AI-generated content may be incorrect.">
            <a:extLst>
              <a:ext uri="{FF2B5EF4-FFF2-40B4-BE49-F238E27FC236}">
                <a16:creationId xmlns:a16="http://schemas.microsoft.com/office/drawing/2014/main" id="{0D954E30-2AA6-C0D9-174E-E43139C2DD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16" y="2609039"/>
            <a:ext cx="10653713" cy="424896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3E916B-0711-FD5B-AA8B-8A9315B5DC6A}"/>
              </a:ext>
            </a:extLst>
          </p:cNvPr>
          <p:cNvSpPr txBox="1"/>
          <p:nvPr/>
        </p:nvSpPr>
        <p:spPr>
          <a:xfrm>
            <a:off x="436221" y="1033272"/>
            <a:ext cx="10849501" cy="1157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Training and validation accuracy both increased steadily, converging around 77–80% by the final epoch.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Validation performance remained close to training accuracy, indicating reduced overfitting.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Both training and validation loss decreased consistently, confirming stable optimisation.</a:t>
            </a:r>
          </a:p>
        </p:txBody>
      </p:sp>
    </p:spTree>
    <p:extLst>
      <p:ext uri="{BB962C8B-B14F-4D97-AF65-F5344CB8AC3E}">
        <p14:creationId xmlns:p14="http://schemas.microsoft.com/office/powerpoint/2010/main" val="2460444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42BD1-F3D0-D4F0-76A8-CAA925E62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CONFUSION MATRIX AND INSIGHTS</a:t>
            </a:r>
          </a:p>
        </p:txBody>
      </p:sp>
      <p:pic>
        <p:nvPicPr>
          <p:cNvPr id="5" name="Content Placeholder 4" descr="A graph with green squares">
            <a:extLst>
              <a:ext uri="{FF2B5EF4-FFF2-40B4-BE49-F238E27FC236}">
                <a16:creationId xmlns:a16="http://schemas.microsoft.com/office/drawing/2014/main" id="{735A32BD-E5A8-A29E-BF35-4466FFC2B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514920"/>
            <a:ext cx="6447619" cy="459263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3F80813-3F4B-EDDF-4706-8C0766BE4278}"/>
              </a:ext>
            </a:extLst>
          </p:cNvPr>
          <p:cNvSpPr txBox="1"/>
          <p:nvPr/>
        </p:nvSpPr>
        <p:spPr>
          <a:xfrm>
            <a:off x="155448" y="1609344"/>
            <a:ext cx="5047488" cy="3003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Strong diagonal dominance indicates improved class prediction accuracy across all categories.</a:t>
            </a:r>
          </a:p>
          <a:p>
            <a:pPr>
              <a:lnSpc>
                <a:spcPct val="150000"/>
              </a:lnSpc>
            </a:pPr>
            <a:endParaRPr lang="en-GB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Misclassifications were reduced, especially between similar classes such as cats and dogs.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Distinct classes like automobiles, ships, and trucks maintain high recognition accuracy.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48B1F4-C6F4-913E-4278-A932B054DC84}"/>
              </a:ext>
            </a:extLst>
          </p:cNvPr>
          <p:cNvCxnSpPr/>
          <p:nvPr/>
        </p:nvCxnSpPr>
        <p:spPr>
          <a:xfrm>
            <a:off x="5257800" y="1514920"/>
            <a:ext cx="644761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536F7E-A218-311C-ACD8-EE30FDC228B8}"/>
              </a:ext>
            </a:extLst>
          </p:cNvPr>
          <p:cNvCxnSpPr/>
          <p:nvPr/>
        </p:nvCxnSpPr>
        <p:spPr>
          <a:xfrm flipV="1">
            <a:off x="5257800" y="6025896"/>
            <a:ext cx="6447619" cy="816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123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183AC-6ECF-C521-E658-1D71629C4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99C0A-B20E-65AA-82BD-D4A53692A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69" y="246888"/>
            <a:ext cx="10653578" cy="1132258"/>
          </a:xfrm>
        </p:spPr>
        <p:txBody>
          <a:bodyPr>
            <a:normAutofit/>
          </a:bodyPr>
          <a:lstStyle/>
          <a:p>
            <a:r>
              <a:rPr lang="en-GB" sz="2800" dirty="0"/>
              <a:t>EVALUATION METRICS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3A6E6D7-9F7A-5CC1-3883-198F919988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8553106"/>
              </p:ext>
            </p:extLst>
          </p:nvPr>
        </p:nvGraphicFramePr>
        <p:xfrm>
          <a:off x="612516" y="1114768"/>
          <a:ext cx="11228964" cy="46636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5793">
                  <a:extLst>
                    <a:ext uri="{9D8B030D-6E8A-4147-A177-3AD203B41FA5}">
                      <a16:colId xmlns:a16="http://schemas.microsoft.com/office/drawing/2014/main" val="1173813860"/>
                    </a:ext>
                  </a:extLst>
                </a:gridCol>
                <a:gridCol w="1871270">
                  <a:extLst>
                    <a:ext uri="{9D8B030D-6E8A-4147-A177-3AD203B41FA5}">
                      <a16:colId xmlns:a16="http://schemas.microsoft.com/office/drawing/2014/main" val="1300867610"/>
                    </a:ext>
                  </a:extLst>
                </a:gridCol>
                <a:gridCol w="2104826">
                  <a:extLst>
                    <a:ext uri="{9D8B030D-6E8A-4147-A177-3AD203B41FA5}">
                      <a16:colId xmlns:a16="http://schemas.microsoft.com/office/drawing/2014/main" val="4044606374"/>
                    </a:ext>
                  </a:extLst>
                </a:gridCol>
                <a:gridCol w="2095554">
                  <a:extLst>
                    <a:ext uri="{9D8B030D-6E8A-4147-A177-3AD203B41FA5}">
                      <a16:colId xmlns:a16="http://schemas.microsoft.com/office/drawing/2014/main" val="293115219"/>
                    </a:ext>
                  </a:extLst>
                </a:gridCol>
                <a:gridCol w="2911521">
                  <a:extLst>
                    <a:ext uri="{9D8B030D-6E8A-4147-A177-3AD203B41FA5}">
                      <a16:colId xmlns:a16="http://schemas.microsoft.com/office/drawing/2014/main" val="2882095370"/>
                    </a:ext>
                  </a:extLst>
                </a:gridCol>
              </a:tblGrid>
              <a:tr h="419531">
                <a:tc>
                  <a:txBody>
                    <a:bodyPr/>
                    <a:lstStyle/>
                    <a:p>
                      <a:r>
                        <a:rPr lang="en-GB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Training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Validation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768485"/>
                  </a:ext>
                </a:extLst>
              </a:tr>
              <a:tr h="1344799">
                <a:tc>
                  <a:txBody>
                    <a:bodyPr/>
                    <a:lstStyle/>
                    <a:p>
                      <a:r>
                        <a:rPr lang="en-GB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0.8001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0.7950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Higher accuracy across all sets compared to Model 1. Validation and test scores are closely aligned, showing improved generalisation.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208406"/>
                  </a:ext>
                </a:extLst>
              </a:tr>
              <a:tr h="1364980">
                <a:tc>
                  <a:txBody>
                    <a:bodyPr/>
                    <a:lstStyle/>
                    <a:p>
                      <a:r>
                        <a:rPr lang="en-GB" dirty="0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0.4918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0.5717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0.5996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Lower loss across datasets, confirming better optimisation and stability. Minor gap suggests mild overfitting but within acceptable limits.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463712"/>
                  </a:ext>
                </a:extLst>
              </a:tr>
              <a:tr h="1344799">
                <a:tc>
                  <a:txBody>
                    <a:bodyPr/>
                    <a:lstStyle/>
                    <a:p>
                      <a:r>
                        <a:rPr lang="en-GB" dirty="0"/>
                        <a:t>Epoch at Best 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Model stabilised around epoch 20 before early stopping prevented overfitting.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376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0043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779AB-9C72-2CE1-D7F3-75C8FD43C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301752"/>
            <a:ext cx="10653578" cy="1132258"/>
          </a:xfrm>
        </p:spPr>
        <p:txBody>
          <a:bodyPr>
            <a:normAutofit/>
          </a:bodyPr>
          <a:lstStyle/>
          <a:p>
            <a:r>
              <a:rPr lang="en-GB" sz="2800" dirty="0"/>
              <a:t>MODEL 1 VS MODEL 2 COMPARSION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B9E3EA-3483-4B1E-B442-BCC3505DC2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2970685"/>
              </p:ext>
            </p:extLst>
          </p:nvPr>
        </p:nvGraphicFramePr>
        <p:xfrm>
          <a:off x="288509" y="1114769"/>
          <a:ext cx="11301856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5464">
                  <a:extLst>
                    <a:ext uri="{9D8B030D-6E8A-4147-A177-3AD203B41FA5}">
                      <a16:colId xmlns:a16="http://schemas.microsoft.com/office/drawing/2014/main" val="946663579"/>
                    </a:ext>
                  </a:extLst>
                </a:gridCol>
                <a:gridCol w="2825464">
                  <a:extLst>
                    <a:ext uri="{9D8B030D-6E8A-4147-A177-3AD203B41FA5}">
                      <a16:colId xmlns:a16="http://schemas.microsoft.com/office/drawing/2014/main" val="2841555353"/>
                    </a:ext>
                  </a:extLst>
                </a:gridCol>
                <a:gridCol w="2825464">
                  <a:extLst>
                    <a:ext uri="{9D8B030D-6E8A-4147-A177-3AD203B41FA5}">
                      <a16:colId xmlns:a16="http://schemas.microsoft.com/office/drawing/2014/main" val="1498339379"/>
                    </a:ext>
                  </a:extLst>
                </a:gridCol>
                <a:gridCol w="2825464">
                  <a:extLst>
                    <a:ext uri="{9D8B030D-6E8A-4147-A177-3AD203B41FA5}">
                      <a16:colId xmlns:a16="http://schemas.microsoft.com/office/drawing/2014/main" val="30994108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Model 1 (Baseline 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Model 2 (Enhanced 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42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Train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0.8753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0.8270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Slightly lower due to regularisation but indicates reduced overfitting.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883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Validation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0.7358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0.8001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Significant improvement, showing stronger generalisation.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738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dirty="0"/>
                        <a:t>Test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0.7289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0.7596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Higher test accuracy confirms better real-world performance.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105884"/>
                  </a:ext>
                </a:extLst>
              </a:tr>
              <a:tr h="487616">
                <a:tc>
                  <a:txBody>
                    <a:bodyPr/>
                    <a:lstStyle/>
                    <a:p>
                      <a:r>
                        <a:rPr lang="en-GB" sz="1600" dirty="0"/>
                        <a:t>Train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0.4918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Increased slightly due to dropout, helping generalisation.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974557"/>
                  </a:ext>
                </a:extLst>
              </a:tr>
              <a:tr h="584136">
                <a:tc>
                  <a:txBody>
                    <a:bodyPr/>
                    <a:lstStyle/>
                    <a:p>
                      <a:r>
                        <a:rPr lang="en-GB" sz="1600" dirty="0"/>
                        <a:t>Validation 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0.8529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0.5717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600" dirty="0"/>
                        <a:t>Reduced drastically, showing improved stability and lower overfitting.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8841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Overfitting Trend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High (validation loss increased)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Reduced (training and validation closely aligned)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Enhanced architecture improved balance.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207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025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48C9DD2-989F-8CA3-3946-7AA643BD0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0658-1935-DF6B-451F-2A4A3A57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21" y="0"/>
            <a:ext cx="6646607" cy="1527048"/>
          </a:xfrm>
        </p:spPr>
        <p:txBody>
          <a:bodyPr anchor="b">
            <a:normAutofit/>
          </a:bodyPr>
          <a:lstStyle/>
          <a:p>
            <a:r>
              <a:rPr lang="en-US" sz="2800" dirty="0"/>
              <a:t>REFLECTION AND CONCLUSION</a:t>
            </a:r>
            <a:endParaRPr lang="en-GB" sz="2800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A518FC1-95AD-2B68-24E7-2CA4EF642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4590288" cy="4096512"/>
          </a:xfrm>
        </p:spPr>
        <p:txBody>
          <a:bodyPr>
            <a:normAutofit/>
          </a:bodyPr>
          <a:lstStyle/>
          <a:p>
            <a:r>
              <a:rPr lang="en-GB" sz="1800" dirty="0"/>
              <a:t>Demonstrated the impact of architectural refinement on model performance and stability.</a:t>
            </a:r>
          </a:p>
          <a:p>
            <a:r>
              <a:rPr lang="en-GB" sz="1800" dirty="0"/>
              <a:t>Future improvements could include data augmentation, deeper architectures, or transfer learning.</a:t>
            </a:r>
            <a:endParaRPr lang="en-US" sz="1800" dirty="0"/>
          </a:p>
        </p:txBody>
      </p:sp>
      <p:pic>
        <p:nvPicPr>
          <p:cNvPr id="9" name="Content Placeholder 8" descr="A screenshot of a computer">
            <a:extLst>
              <a:ext uri="{FF2B5EF4-FFF2-40B4-BE49-F238E27FC236}">
                <a16:creationId xmlns:a16="http://schemas.microsoft.com/office/drawing/2014/main" id="{88701968-7EED-447D-06DC-B6B1E1F58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" r="-3" b="-3"/>
          <a:stretch>
            <a:fillRect/>
          </a:stretch>
        </p:blipFill>
        <p:spPr>
          <a:xfrm>
            <a:off x="6092952" y="10"/>
            <a:ext cx="6092183" cy="4312936"/>
          </a:xfrm>
          <a:prstGeom prst="rect">
            <a:avLst/>
          </a:prstGeom>
        </p:spPr>
      </p:pic>
      <p:pic>
        <p:nvPicPr>
          <p:cNvPr id="7" name="Picture 6" descr="A computer chip with many dots and lines&#10;&#10;AI-generated content may be incorrect.">
            <a:extLst>
              <a:ext uri="{FF2B5EF4-FFF2-40B4-BE49-F238E27FC236}">
                <a16:creationId xmlns:a16="http://schemas.microsoft.com/office/drawing/2014/main" id="{106EF7B5-6B4E-E6EB-6DFD-6735CB966A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2" b="13819"/>
          <a:stretch>
            <a:fillRect/>
          </a:stretch>
        </p:blipFill>
        <p:spPr>
          <a:xfrm>
            <a:off x="6096001" y="4368684"/>
            <a:ext cx="3021606" cy="2489316"/>
          </a:xfrm>
          <a:prstGeom prst="rect">
            <a:avLst/>
          </a:prstGeom>
        </p:spPr>
      </p:pic>
      <p:pic>
        <p:nvPicPr>
          <p:cNvPr id="5" name="Content Placeholder 4" descr="A close up of a machine&#10;&#10;AI-generated content may be incorrect.">
            <a:extLst>
              <a:ext uri="{FF2B5EF4-FFF2-40B4-BE49-F238E27FC236}">
                <a16:creationId xmlns:a16="http://schemas.microsoft.com/office/drawing/2014/main" id="{76D087FA-1017-0AFB-0B59-B8645A8E4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40" r="-4" b="10748"/>
          <a:stretch>
            <a:fillRect/>
          </a:stretch>
        </p:blipFill>
        <p:spPr>
          <a:xfrm>
            <a:off x="9174206" y="4368684"/>
            <a:ext cx="3017794" cy="248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0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6F67-4D47-E9FF-B122-9AD05F444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10653578" cy="41148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References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FEDFF-B977-E137-3C8F-0662C8513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" y="795528"/>
            <a:ext cx="11899393" cy="5971032"/>
          </a:xfrm>
        </p:spPr>
        <p:txBody>
          <a:bodyPr>
            <a:noAutofit/>
          </a:bodyPr>
          <a:lstStyle/>
          <a:p>
            <a:pPr marL="57150" indent="-285750">
              <a:lnSpc>
                <a:spcPct val="107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Alzubaidi, L., Zhang, J., Humaidi, A.J., Al-</a:t>
            </a: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Dujaili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A., Duan, Y., Al-Shamma, O., Santamaría, J., Fadhel, M.A., Al-</a:t>
            </a: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Amidie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M. and Farhan, L. (2021) ‘Review of deep learning: concepts, CNN architectures, challenges, applications, future directions’,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Journal of Big Data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8(1), p. 53.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Bhatt, D., Patel, C., Talsania, H., Patel, J., Vaghela, R., Pandya, S., Modi, K. and </a:t>
            </a: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Ghayvat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H. (2021) ‘CNN variants for computer vision: History, architecture, application, challenges and future scope’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Electronics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10(20), p. 2470.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Géron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A. (2022)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Hands-on machine learning with Scikit-Learn, </a:t>
            </a:r>
            <a:r>
              <a:rPr lang="en-GB" sz="1400" i="1" dirty="0" err="1">
                <a:ea typeface="Aptos" panose="020B0004020202020204" pitchFamily="34" charset="0"/>
                <a:cs typeface="Times New Roman" panose="02020603050405020304" pitchFamily="18" charset="0"/>
              </a:rPr>
              <a:t>Keras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, and TensorFlow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. O'Reilly Media, Inc.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Rawat, W. and Wang, Z. (2017) ‘Deep convolutional neural networks for image classification: A comprehensive review’,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Neural computation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29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(9), pp. 2352-2449.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Sarkar, T., Rakhra, M., Sharma, V., </a:t>
            </a: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Takkar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S. and Jairath, K. (2024) ‘Comparative Study of Object Recognition Utilizing Machine Learning Techniques’,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International Conference on Communication, Computer Sciences and Engineering 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pp. 726-731. 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Shorten, C. and </a:t>
            </a:r>
            <a:r>
              <a:rPr lang="en-GB" sz="1400" dirty="0" err="1">
                <a:ea typeface="Aptos" panose="020B0004020202020204" pitchFamily="34" charset="0"/>
                <a:cs typeface="Times New Roman" panose="02020603050405020304" pitchFamily="18" charset="0"/>
              </a:rPr>
              <a:t>Khoshgoftaar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T.M.|(2019) ‘A survey on image data augmentation for deep learning’,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Journal of big data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 6(1), pp.1-48.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Yamashita, R., Nishio, M., Do, R.K.G. and Togashi, K. (2018) ‘Convolutional neural networks: An overview and application in radiology’ 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Insights into imaging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, 9(4), pp. 611-629.</a:t>
            </a:r>
          </a:p>
          <a:p>
            <a:pPr marL="57150" indent="-285750">
              <a:lnSpc>
                <a:spcPct val="150000"/>
              </a:lnSpc>
              <a:spcAft>
                <a:spcPts val="800"/>
              </a:spcAft>
            </a:pP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Zhu, W., Qiu, R. and Fu, Y. (2024) ‘Comparative study on the performance of categorical variable encoders in classification and regression tasks’ </a:t>
            </a:r>
            <a:r>
              <a:rPr lang="en-GB" sz="1400" i="1" dirty="0" err="1">
                <a:ea typeface="Aptos" panose="020B0004020202020204" pitchFamily="34" charset="0"/>
                <a:cs typeface="Times New Roman" panose="02020603050405020304" pitchFamily="18" charset="0"/>
              </a:rPr>
              <a:t>arXiv</a:t>
            </a:r>
            <a:r>
              <a:rPr lang="en-GB" sz="1400" i="1" dirty="0">
                <a:ea typeface="Aptos" panose="020B0004020202020204" pitchFamily="34" charset="0"/>
                <a:cs typeface="Times New Roman" panose="02020603050405020304" pitchFamily="18" charset="0"/>
              </a:rPr>
              <a:t> preprint arXiv:2401.09682</a:t>
            </a:r>
            <a:r>
              <a:rPr lang="en-GB" sz="1400" dirty="0"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67BEF-103E-D644-FDE5-E7E026153872}"/>
              </a:ext>
            </a:extLst>
          </p:cNvPr>
          <p:cNvSpPr txBox="1"/>
          <p:nvPr/>
        </p:nvSpPr>
        <p:spPr>
          <a:xfrm>
            <a:off x="3047238" y="-2578608"/>
            <a:ext cx="10293858" cy="300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Aft>
                <a:spcPts val="800"/>
              </a:spcAft>
              <a:buNone/>
            </a:pPr>
            <a:endParaRPr lang="en-GB" sz="10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5904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908C22-98DA-B0B6-FED7-FD9A11C6E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81598" cy="1527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DATASET: CIFAR-10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249FE-D396-A05D-F1D3-16CAC4770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1" y="1367790"/>
            <a:ext cx="4804925" cy="412242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60,000 </a:t>
            </a:r>
            <a:r>
              <a:rPr lang="en-US" dirty="0" err="1"/>
              <a:t>colour</a:t>
            </a:r>
            <a:r>
              <a:rPr lang="en-US" dirty="0"/>
              <a:t> images (32 × 32 × 3).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10 classes: Airplane, automobile, bird, cat, deer, dog, frog, horse, ship, truck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Training</a:t>
            </a:r>
            <a:r>
              <a:rPr lang="en-US" dirty="0"/>
              <a:t>: 50,000 images Validation/Test: 10,000 images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Preprocessing</a:t>
            </a:r>
            <a:r>
              <a:rPr lang="en-US" dirty="0"/>
              <a:t>: </a:t>
            </a:r>
            <a:r>
              <a:rPr lang="en-US" dirty="0" err="1"/>
              <a:t>Normalisation</a:t>
            </a:r>
            <a:r>
              <a:rPr lang="en-US" dirty="0"/>
              <a:t>, one-hot encoding.</a:t>
            </a:r>
          </a:p>
          <a:p>
            <a:pPr marL="28575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Data Augmentation</a:t>
            </a:r>
            <a:r>
              <a:rPr lang="en-US" dirty="0"/>
              <a:t>: Horizontal flip, rotation, zoom, shift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Placeholder 5" descr="A screenshot of a computer screen">
            <a:extLst>
              <a:ext uri="{FF2B5EF4-FFF2-40B4-BE49-F238E27FC236}">
                <a16:creationId xmlns:a16="http://schemas.microsoft.com/office/drawing/2014/main" id="{5E1FD87E-B997-DC16-A7E0-307A7B16D83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88" b="1"/>
          <a:stretch>
            <a:fillRect/>
          </a:stretch>
        </p:blipFill>
        <p:spPr>
          <a:xfrm>
            <a:off x="5611368" y="360730"/>
            <a:ext cx="6275832" cy="54902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0FD93B-A1D1-6A71-A000-7124F05A99F9}"/>
              </a:ext>
            </a:extLst>
          </p:cNvPr>
          <p:cNvSpPr txBox="1"/>
          <p:nvPr/>
        </p:nvSpPr>
        <p:spPr>
          <a:xfrm>
            <a:off x="6096000" y="6211669"/>
            <a:ext cx="6180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/>
              <a:t>Figure 2:</a:t>
            </a:r>
            <a:r>
              <a:rPr lang="en-GB" sz="1400" dirty="0"/>
              <a:t> CIFAR-10 Dataset               </a:t>
            </a:r>
          </a:p>
          <a:p>
            <a:r>
              <a:rPr lang="en-GB" sz="1400" dirty="0"/>
              <a:t>                                                       </a:t>
            </a:r>
            <a:r>
              <a:rPr lang="en-GB" sz="1400" dirty="0" err="1"/>
              <a:t>Krizhevsky</a:t>
            </a:r>
            <a:r>
              <a:rPr lang="en-GB" sz="1400" dirty="0"/>
              <a:t> </a:t>
            </a:r>
            <a:r>
              <a:rPr lang="en-GB" sz="1400" i="1" dirty="0"/>
              <a:t>et al</a:t>
            </a:r>
            <a:r>
              <a:rPr lang="en-GB" sz="1400" dirty="0"/>
              <a:t>., 2009</a:t>
            </a:r>
          </a:p>
        </p:txBody>
      </p:sp>
    </p:spTree>
    <p:extLst>
      <p:ext uri="{BB962C8B-B14F-4D97-AF65-F5344CB8AC3E}">
        <p14:creationId xmlns:p14="http://schemas.microsoft.com/office/powerpoint/2010/main" val="3382773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D1BA7680-B1FB-4B6B-2155-45DD5D6C4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Digital financial graph">
            <a:extLst>
              <a:ext uri="{FF2B5EF4-FFF2-40B4-BE49-F238E27FC236}">
                <a16:creationId xmlns:a16="http://schemas.microsoft.com/office/drawing/2014/main" id="{0386E696-BF28-480D-9BD2-F671998EB8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7B928F-B019-05DE-822C-38C0DB1FD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882" y="4768740"/>
            <a:ext cx="11537014" cy="18704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 err="1">
                <a:solidFill>
                  <a:srgbClr val="FFFFFF"/>
                </a:solidFill>
              </a:rPr>
              <a:t>DatA</a:t>
            </a:r>
            <a:r>
              <a:rPr lang="en-US" sz="3800" dirty="0">
                <a:solidFill>
                  <a:srgbClr val="FFFFFF"/>
                </a:solidFill>
              </a:rPr>
              <a:t> </a:t>
            </a:r>
            <a:r>
              <a:rPr lang="en-US" sz="3800" dirty="0" err="1">
                <a:solidFill>
                  <a:srgbClr val="FFFFFF"/>
                </a:solidFill>
              </a:rPr>
              <a:t>PrEPARATION</a:t>
            </a:r>
            <a:r>
              <a:rPr lang="en-US" sz="3800" dirty="0">
                <a:solidFill>
                  <a:srgbClr val="FFFFFF"/>
                </a:solidFill>
              </a:rPr>
              <a:t> and Preprocessing</a:t>
            </a:r>
            <a:br>
              <a:rPr lang="en-US" sz="3800" dirty="0">
                <a:solidFill>
                  <a:srgbClr val="FFFFFF"/>
                </a:solidFill>
              </a:rPr>
            </a:br>
            <a:endParaRPr lang="en-US" sz="3800" dirty="0">
              <a:solidFill>
                <a:srgbClr val="FFFFF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3ADFBB-C7C8-341B-F25C-A5212B8A7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flipV="1">
            <a:off x="624506" y="8000998"/>
            <a:ext cx="8837546" cy="228601"/>
          </a:xfrm>
        </p:spPr>
        <p:txBody>
          <a:bodyPr vert="horz" lIns="91440" tIns="45720" rIns="91440" bIns="45720" rtlCol="0">
            <a:normAutofit fontScale="32500" lnSpcReduction="20000"/>
          </a:bodyPr>
          <a:lstStyle/>
          <a:p>
            <a:endParaRPr lang="en-US" sz="2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371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E16F-F1A1-0A64-7A2F-8CEBEDA88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737" y="356618"/>
            <a:ext cx="4889582" cy="713230"/>
          </a:xfrm>
        </p:spPr>
        <p:txBody>
          <a:bodyPr>
            <a:normAutofit fontScale="90000"/>
          </a:bodyPr>
          <a:lstStyle/>
          <a:p>
            <a:r>
              <a:rPr lang="en-GB" dirty="0"/>
              <a:t>DATASET PARTIONINIG</a:t>
            </a:r>
            <a:br>
              <a:rPr lang="en-GB" dirty="0"/>
            </a:br>
            <a:endParaRPr lang="en-GB" dirty="0"/>
          </a:p>
        </p:txBody>
      </p:sp>
      <p:pic>
        <p:nvPicPr>
          <p:cNvPr id="6" name="Picture Placeholder 5" descr="A pie chart with numbers and a few percentages&#10;&#10;AI-generated content may be incorrect.">
            <a:extLst>
              <a:ext uri="{FF2B5EF4-FFF2-40B4-BE49-F238E27FC236}">
                <a16:creationId xmlns:a16="http://schemas.microsoft.com/office/drawing/2014/main" id="{EE6396DF-2DC2-CA03-1CD5-77D2DC37E3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2" b="6602"/>
          <a:stretch>
            <a:fillRect/>
          </a:stretch>
        </p:blipFill>
        <p:spPr>
          <a:xfrm>
            <a:off x="5063319" y="657103"/>
            <a:ext cx="6483687" cy="4966458"/>
          </a:xfr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390E852B-9829-9081-62ED-B4FCCA2599CE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73737" y="1069848"/>
            <a:ext cx="4819478" cy="44807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divided into: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	- 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raining: 40,000 (66.7%)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	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Validation: 10,000 (16.7%)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latin typeface="Arial" panose="020B0604020202020204" pitchFamily="34" charset="0"/>
              </a:rPr>
              <a:t>	-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Test: 10,000 (16.7%)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Used </a:t>
            </a:r>
            <a:r>
              <a:rPr lang="en-GB" b="1" dirty="0"/>
              <a:t>stratified sampling</a:t>
            </a:r>
            <a:r>
              <a:rPr lang="en-GB" dirty="0"/>
              <a:t> to preserve class balance across subsets.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Validation set used to monitor model generalisation and prevent overfitting.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kumimoji="0" lang="en-GB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latin typeface="Arial" panose="020B0604020202020204" pitchFamily="34" charset="0"/>
              </a:rPr>
              <a:t>			(</a:t>
            </a:r>
            <a:r>
              <a:rPr lang="en-GB" dirty="0" err="1"/>
              <a:t>Géron</a:t>
            </a:r>
            <a:r>
              <a:rPr lang="en-GB" dirty="0"/>
              <a:t>, 2022)</a:t>
            </a:r>
            <a:endParaRPr kumimoji="0" lang="en-US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44937D6-740C-D64A-8E2B-154F6B1C8FC7}"/>
              </a:ext>
            </a:extLst>
          </p:cNvPr>
          <p:cNvCxnSpPr/>
          <p:nvPr/>
        </p:nvCxnSpPr>
        <p:spPr>
          <a:xfrm>
            <a:off x="5063319" y="5623561"/>
            <a:ext cx="648368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451C095-7F03-D9FC-60D4-DF10ADC91EA6}"/>
              </a:ext>
            </a:extLst>
          </p:cNvPr>
          <p:cNvCxnSpPr/>
          <p:nvPr/>
        </p:nvCxnSpPr>
        <p:spPr>
          <a:xfrm>
            <a:off x="5063319" y="657103"/>
            <a:ext cx="648368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7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80B98925-0550-1AFB-C1DC-02792400F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AE61D122-C555-9561-F5EE-C38D4758F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936" y="-65194"/>
            <a:ext cx="9776527" cy="787897"/>
          </a:xfrm>
        </p:spPr>
        <p:txBody>
          <a:bodyPr vert="horz" wrap="square" lIns="91440" tIns="45720" rIns="91440" bIns="45720" rtlCol="0" anchor="b">
            <a:noAutofit/>
          </a:bodyPr>
          <a:lstStyle/>
          <a:p>
            <a:r>
              <a:rPr lang="en-US" dirty="0"/>
              <a:t>METADATA AND CLASSS DISTRIBUTION</a:t>
            </a:r>
          </a:p>
        </p:txBody>
      </p:sp>
      <p:pic>
        <p:nvPicPr>
          <p:cNvPr id="6" name="Picture Placeholder 5" descr="A graph of dataset split&#10;&#10;AI-generated content may be incorrect.">
            <a:extLst>
              <a:ext uri="{FF2B5EF4-FFF2-40B4-BE49-F238E27FC236}">
                <a16:creationId xmlns:a16="http://schemas.microsoft.com/office/drawing/2014/main" id="{EBCAC667-47C5-D41D-2AE2-96DE947A055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14"/>
          <a:stretch>
            <a:fillRect/>
          </a:stretch>
        </p:blipFill>
        <p:spPr>
          <a:xfrm>
            <a:off x="5234200" y="898081"/>
            <a:ext cx="6881599" cy="5155702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4F46703A-5094-AA45-E24E-A1912922341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211069" y="1445407"/>
            <a:ext cx="4812064" cy="3370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dimensions: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32 × 32 × 3 (RGB)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type: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float32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Pixel range: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0.0 – 1.0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(post-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normali</a:t>
            </a:r>
            <a:r>
              <a:rPr lang="en-US" altLang="en-US" i="1" dirty="0" err="1">
                <a:latin typeface="Arial" panose="020B0604020202020204" pitchFamily="34" charset="0"/>
              </a:rPr>
              <a:t>s</a:t>
            </a:r>
            <a:r>
              <a:rPr kumimoji="0" lang="en-US" altLang="en-US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ation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 RGB intensity: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(0.49, 0.48, 0.45)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 deviation: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≈ 0.24 across channels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split: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 40,000 | Validation 10,000 | Test 10,000.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 balance preserved across splits (as shown in chart).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EBB41DD-2B65-1C78-2FC4-997D60457131}"/>
              </a:ext>
            </a:extLst>
          </p:cNvPr>
          <p:cNvCxnSpPr/>
          <p:nvPr/>
        </p:nvCxnSpPr>
        <p:spPr>
          <a:xfrm>
            <a:off x="5234200" y="6053783"/>
            <a:ext cx="688159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869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F8BE9A2-8956-141B-BFE6-C607C93D8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F6484-B351-8F5D-AB50-0C90B13D2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4" y="4837132"/>
            <a:ext cx="4705097" cy="1615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NORMALISATION</a:t>
            </a:r>
          </a:p>
        </p:txBody>
      </p:sp>
      <p:pic>
        <p:nvPicPr>
          <p:cNvPr id="6" name="Picture Placeholder 5" descr="A collage of images of a plane&#10;&#10;AI-generated content may be incorrect.">
            <a:extLst>
              <a:ext uri="{FF2B5EF4-FFF2-40B4-BE49-F238E27FC236}">
                <a16:creationId xmlns:a16="http://schemas.microsoft.com/office/drawing/2014/main" id="{E3D840A7-CFCE-74DA-B345-DD3D9A17089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2"/>
          <a:stretch>
            <a:fillRect/>
          </a:stretch>
        </p:blipFill>
        <p:spPr>
          <a:xfrm>
            <a:off x="20" y="10"/>
            <a:ext cx="12191980" cy="434339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9ED2A-7B9B-ECB4-16E4-CD4E4829B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26831" y="5736048"/>
            <a:ext cx="6943323" cy="1615684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GB" sz="1400" dirty="0"/>
              <a:t>Pixel values in the CIFAR-10 dataset range from 0–255.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1400" dirty="0"/>
              <a:t>To improve model performance and stability, these values were scaled to the [0,1] range.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sz="1400" dirty="0"/>
              <a:t>Normalisation ensures faster convergence and reduces gradient instability during training (Rawat and Wang, 2017). </a:t>
            </a:r>
          </a:p>
          <a:p>
            <a:endParaRPr lang="en-GB" sz="1400" dirty="0"/>
          </a:p>
          <a:p>
            <a:r>
              <a:rPr lang="en-GB" sz="1400" dirty="0"/>
              <a:t>                   					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E1E0AB-5606-DC6F-3930-311E9B906FB4}"/>
              </a:ext>
            </a:extLst>
          </p:cNvPr>
          <p:cNvSpPr txBox="1"/>
          <p:nvPr/>
        </p:nvSpPr>
        <p:spPr>
          <a:xfrm>
            <a:off x="5184648" y="4453128"/>
            <a:ext cx="6867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i="1" dirty="0"/>
              <a:t>Normalisation rescales pixel intensity values from [0–255] to [0–1] without distorting image quality.</a:t>
            </a:r>
          </a:p>
        </p:txBody>
      </p:sp>
    </p:spTree>
    <p:extLst>
      <p:ext uri="{BB962C8B-B14F-4D97-AF65-F5344CB8AC3E}">
        <p14:creationId xmlns:p14="http://schemas.microsoft.com/office/powerpoint/2010/main" val="379130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F8BE9A2-8956-141B-BFE6-C607C93D8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7656BC-50EA-EA72-7177-2A091C867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837132"/>
            <a:ext cx="5330952" cy="1615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NORMALISATION HISTOGARM COMPARISON</a:t>
            </a:r>
          </a:p>
        </p:txBody>
      </p:sp>
      <p:pic>
        <p:nvPicPr>
          <p:cNvPr id="6" name="Picture Placeholder 5" descr="A graph of different colored lines">
            <a:extLst>
              <a:ext uri="{FF2B5EF4-FFF2-40B4-BE49-F238E27FC236}">
                <a16:creationId xmlns:a16="http://schemas.microsoft.com/office/drawing/2014/main" id="{2CFA89B5-0328-F44A-F61F-C111F8CCFE5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74"/>
          <a:stretch>
            <a:fillRect/>
          </a:stretch>
        </p:blipFill>
        <p:spPr>
          <a:xfrm>
            <a:off x="20" y="10"/>
            <a:ext cx="12191980" cy="4557776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6CBF37C-938A-B448-01E9-9BB20FC483DD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5736337" y="5035368"/>
            <a:ext cx="6030686" cy="1345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Before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normalisation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Pixel values spread between 0–255.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normalisation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All values lie within 0–1 range.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Distribution shape preserved and only the scale was adjusted.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Normalisation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reduces computation cost and enhances gradient flow.</a:t>
            </a:r>
          </a:p>
        </p:txBody>
      </p:sp>
    </p:spTree>
    <p:extLst>
      <p:ext uri="{BB962C8B-B14F-4D97-AF65-F5344CB8AC3E}">
        <p14:creationId xmlns:p14="http://schemas.microsoft.com/office/powerpoint/2010/main" val="2797377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3020-4ED9-D208-A3E5-6D70CDF48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	ONE - HOT ENCODING</a:t>
            </a:r>
          </a:p>
        </p:txBody>
      </p:sp>
      <p:pic>
        <p:nvPicPr>
          <p:cNvPr id="5" name="Content Placeholder 4" descr="A green and white flag&#10;&#10;AI-generated content may be incorrect.">
            <a:extLst>
              <a:ext uri="{FF2B5EF4-FFF2-40B4-BE49-F238E27FC236}">
                <a16:creationId xmlns:a16="http://schemas.microsoft.com/office/drawing/2014/main" id="{ACA7BCC8-AD21-116C-C931-54FB490E5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589314"/>
            <a:ext cx="7761514" cy="432162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2706A2-AF3A-FDBE-42E9-622697E268B1}"/>
              </a:ext>
            </a:extLst>
          </p:cNvPr>
          <p:cNvSpPr txBox="1"/>
          <p:nvPr/>
        </p:nvSpPr>
        <p:spPr>
          <a:xfrm>
            <a:off x="87086" y="1502229"/>
            <a:ext cx="4103914" cy="411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CIFAR-10 has 10 categorical classes.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Labels converted into binary vectors (length = 10).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Each vector has a single “hot” value representing the class.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Prevents ordinal bias between categories.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Supports soft-max activation and cross-entropy loss.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	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	             (Zhu, Qiu and Fu, 2024).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135DA03-158F-3357-BE6D-CB4BD803A341}"/>
              </a:ext>
            </a:extLst>
          </p:cNvPr>
          <p:cNvCxnSpPr/>
          <p:nvPr/>
        </p:nvCxnSpPr>
        <p:spPr>
          <a:xfrm>
            <a:off x="4191000" y="5910942"/>
            <a:ext cx="78699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143292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</TotalTime>
  <Words>1889</Words>
  <Application>Microsoft Office PowerPoint</Application>
  <PresentationFormat>Widescreen</PresentationFormat>
  <Paragraphs>226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Arial</vt:lpstr>
      <vt:lpstr>Neue Haas Grotesk Text Pro</vt:lpstr>
      <vt:lpstr>VanillaVTI</vt:lpstr>
      <vt:lpstr>Neural Network Models for Object Recognition Using Multi-Track ML Approaches</vt:lpstr>
      <vt:lpstr>INTRODUCTION</vt:lpstr>
      <vt:lpstr>DATASET: CIFAR-10 OVERVIEW</vt:lpstr>
      <vt:lpstr>DatA PrEPARATION and Preprocessing </vt:lpstr>
      <vt:lpstr>DATASET PARTIONINIG </vt:lpstr>
      <vt:lpstr>METADATA AND CLASSS DISTRIBUTION</vt:lpstr>
      <vt:lpstr>NORMALISATION</vt:lpstr>
      <vt:lpstr>NORMALISATION HISTOGARM COMPARISON</vt:lpstr>
      <vt:lpstr> ONE - HOT ENCODING</vt:lpstr>
      <vt:lpstr>DATA AUGUMENTATION</vt:lpstr>
      <vt:lpstr>Model architecture</vt:lpstr>
      <vt:lpstr>OVERVIEW OF CONVOLUTIONAL NEURAL NETWORK WORKFLOW </vt:lpstr>
      <vt:lpstr>CNN ARCHITECTURE</vt:lpstr>
      <vt:lpstr>REASON FOR CHOSEN MODEL</vt:lpstr>
      <vt:lpstr>Model 1</vt:lpstr>
      <vt:lpstr> BASELINE CNN ARCHITECTURE</vt:lpstr>
      <vt:lpstr>EPOCHS AND TRAINING STRATEGY</vt:lpstr>
      <vt:lpstr> TRAINING PERFORMANCE</vt:lpstr>
      <vt:lpstr>EVALUATION METRICS</vt:lpstr>
      <vt:lpstr>CONFUSION MATRIX</vt:lpstr>
      <vt:lpstr>Model 2</vt:lpstr>
      <vt:lpstr>ENHANCED CNN ARCHITECTURE</vt:lpstr>
      <vt:lpstr>EPOCHS AND TRAINING STRATEGY</vt:lpstr>
      <vt:lpstr> TRAINING PERFORMANCE </vt:lpstr>
      <vt:lpstr>CONFUSION MATRIX AND INSIGHTS</vt:lpstr>
      <vt:lpstr>EVALUATION METRICS</vt:lpstr>
      <vt:lpstr>MODEL 1 VS MODEL 2 COMPARSION</vt:lpstr>
      <vt:lpstr>REFLECTION AND CONCLUSION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Lauretta Oghenevurie</dc:creator>
  <cp:lastModifiedBy>Lauretta Oghenevurie</cp:lastModifiedBy>
  <cp:revision>18</cp:revision>
  <dcterms:created xsi:type="dcterms:W3CDTF">2025-10-07T05:31:39Z</dcterms:created>
  <dcterms:modified xsi:type="dcterms:W3CDTF">2025-10-20T22:44:02Z</dcterms:modified>
</cp:coreProperties>
</file>

<file path=docProps/thumbnail.jpeg>
</file>